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4" r:id="rId9"/>
    <p:sldId id="269" r:id="rId10"/>
    <p:sldId id="265" r:id="rId11"/>
    <p:sldId id="266" r:id="rId12"/>
    <p:sldId id="270" r:id="rId13"/>
    <p:sldId id="267" r:id="rId14"/>
    <p:sldId id="268" r:id="rId15"/>
  </p:sldIdLst>
  <p:sldSz cx="18288000" cy="10287000"/>
  <p:notesSz cx="6858000" cy="9144000"/>
  <p:embeddedFontLst>
    <p:embeddedFont>
      <p:font typeface="Barlow Condensed Black" panose="00000A06000000000000" pitchFamily="2" charset="0"/>
      <p:bold r:id="rId17"/>
      <p:boldItalic r:id="rId18"/>
    </p:embeddedFont>
    <p:embeddedFont>
      <p:font typeface="Dancing Script" panose="020B0604020202020204" charset="0"/>
      <p:regular r:id="rId19"/>
    </p:embeddedFont>
    <p:embeddedFont>
      <p:font typeface="Dancing Script Bold" panose="020B0604020202020204" charset="0"/>
      <p:regular r:id="rId20"/>
    </p:embeddedFont>
    <p:embeddedFont>
      <p:font typeface="Dosis ExtraBold" pitchFamily="2" charset="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10" autoAdjust="0"/>
    <p:restoredTop sz="94622" autoAdjust="0"/>
  </p:normalViewPr>
  <p:slideViewPr>
    <p:cSldViewPr>
      <p:cViewPr varScale="1">
        <p:scale>
          <a:sx n="38" d="100"/>
          <a:sy n="38" d="100"/>
        </p:scale>
        <p:origin x="648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658EF-22D2-4F99-8DC8-7B2CDC081DC4}" type="datetimeFigureOut">
              <a:rPr lang="en-GB" smtClean="0"/>
              <a:t>27/07/2024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4917F-F421-415C-B8E7-7B05F30CD2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133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4917F-F421-415C-B8E7-7B05F30CD2D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835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svg"/><Relationship Id="rId9" Type="http://schemas.openxmlformats.org/officeDocument/2006/relationships/image" Target="../media/image5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10" Type="http://schemas.openxmlformats.org/officeDocument/2006/relationships/image" Target="../media/image61.sv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4.svg"/><Relationship Id="rId7" Type="http://schemas.openxmlformats.org/officeDocument/2006/relationships/image" Target="../media/image63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svg"/><Relationship Id="rId7" Type="http://schemas.openxmlformats.org/officeDocument/2006/relationships/image" Target="../media/image3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10" Type="http://schemas.openxmlformats.org/officeDocument/2006/relationships/image" Target="../media/image36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2.svg"/><Relationship Id="rId4" Type="http://schemas.openxmlformats.org/officeDocument/2006/relationships/image" Target="../media/image38.sv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44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AB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097" r="20098" b="71790"/>
          <a:stretch/>
        </p:blipFill>
        <p:spPr>
          <a:xfrm>
            <a:off x="1" y="5936120"/>
            <a:ext cx="18288000" cy="431320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76400" y="98678"/>
            <a:ext cx="14935200" cy="1006492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62625" y="3086770"/>
            <a:ext cx="2151064" cy="490906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168399" y="495300"/>
            <a:ext cx="9946116" cy="6629400"/>
            <a:chOff x="0" y="0"/>
            <a:chExt cx="1366503" cy="9151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6503" cy="915172"/>
            </a:xfrm>
            <a:custGeom>
              <a:avLst/>
              <a:gdLst/>
              <a:ahLst/>
              <a:cxnLst/>
              <a:rect l="l" t="t" r="r" b="b"/>
              <a:pathLst>
                <a:path w="1366503" h="915172">
                  <a:moveTo>
                    <a:pt x="1242043" y="915172"/>
                  </a:moveTo>
                  <a:lnTo>
                    <a:pt x="124460" y="915172"/>
                  </a:lnTo>
                  <a:cubicBezTo>
                    <a:pt x="55880" y="915172"/>
                    <a:pt x="0" y="859292"/>
                    <a:pt x="0" y="79071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42043" y="0"/>
                  </a:lnTo>
                  <a:cubicBezTo>
                    <a:pt x="1310623" y="0"/>
                    <a:pt x="1366503" y="55880"/>
                    <a:pt x="1366503" y="124460"/>
                  </a:cubicBezTo>
                  <a:lnTo>
                    <a:pt x="1366503" y="790712"/>
                  </a:lnTo>
                  <a:cubicBezTo>
                    <a:pt x="1366503" y="859292"/>
                    <a:pt x="1310623" y="915172"/>
                    <a:pt x="1242043" y="915172"/>
                  </a:cubicBezTo>
                  <a:close/>
                </a:path>
              </a:pathLst>
            </a:custGeom>
            <a:solidFill>
              <a:srgbClr val="FFD0DA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4888629" y="2714625"/>
            <a:ext cx="8330648" cy="219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37"/>
              </a:lnSpc>
            </a:pPr>
            <a:r>
              <a:rPr lang="en-US" sz="7197" dirty="0">
                <a:solidFill>
                  <a:srgbClr val="262A55"/>
                </a:solidFill>
                <a:latin typeface="Dosis ExtraBold" pitchFamily="2" charset="0"/>
                <a:cs typeface="Baloo" panose="020B0604020202020204" charset="0"/>
              </a:rPr>
              <a:t>NỘI QUY LỚP HỌC TRỰC TUYẾN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52901"/>
          <a:stretch/>
        </p:blipFill>
        <p:spPr>
          <a:xfrm>
            <a:off x="15149342" y="4314217"/>
            <a:ext cx="3138660" cy="444664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204400">
            <a:off x="14144451" y="966510"/>
            <a:ext cx="864175" cy="103325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953414" flipH="1">
            <a:off x="3143188" y="4368184"/>
            <a:ext cx="895712" cy="107096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4168399" y="1333499"/>
            <a:ext cx="9946116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50"/>
              </a:lnSpc>
            </a:pPr>
            <a:r>
              <a:rPr lang="en-US" sz="5400" dirty="0">
                <a:solidFill>
                  <a:srgbClr val="262A55"/>
                </a:solidFill>
                <a:latin typeface="Dosis ExtraBold" pitchFamily="2" charset="0"/>
                <a:cs typeface="Baloo" panose="020B0604020202020204" charset="0"/>
              </a:rPr>
              <a:t>TRƯỜNG TIỂU HỌC  …..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35912" y="5881069"/>
            <a:ext cx="8837427" cy="1105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5"/>
              </a:lnSpc>
            </a:pPr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Dosis ExtraBold" pitchFamily="2" charset="0"/>
              </a:rPr>
              <a:t> Homeroom teacher: </a:t>
            </a:r>
          </a:p>
          <a:p>
            <a:pPr algn="ctr">
              <a:lnSpc>
                <a:spcPts val="4195"/>
              </a:lnSpc>
            </a:pPr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Dosis ExtraBold" pitchFamily="2" charset="0"/>
              </a:rPr>
              <a:t>…….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2"/>
          <a:srcRect t="-2062"/>
          <a:stretch/>
        </p:blipFill>
        <p:spPr>
          <a:xfrm rot="2700000">
            <a:off x="6092800" y="-4420359"/>
            <a:ext cx="10446206" cy="1138756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327960" y="754313"/>
            <a:ext cx="10548549" cy="107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6"/>
              </a:lnSpc>
            </a:pPr>
            <a:r>
              <a:rPr lang="en-US" sz="7200" dirty="0">
                <a:solidFill>
                  <a:srgbClr val="262A55"/>
                </a:solidFill>
                <a:latin typeface="Dosis ExtraBold" pitchFamily="2" charset="0"/>
              </a:rPr>
              <a:t>TẬP TRUNG LẮNG NGHE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42235" y="1770177"/>
            <a:ext cx="11236108" cy="735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ctr">
              <a:lnSpc>
                <a:spcPts val="5992"/>
              </a:lnSpc>
              <a:buFont typeface="Wingdings" panose="05000000000000000000" pitchFamily="2" charset="2"/>
              <a:buChar char="Ø"/>
            </a:pP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Chú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ý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vào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bài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học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và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tích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cực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lĩnh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hội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kiến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thức</a:t>
            </a:r>
            <a:endParaRPr lang="en-US" sz="4400" dirty="0">
              <a:solidFill>
                <a:srgbClr val="262A55"/>
              </a:solidFill>
              <a:latin typeface="Dancing Script Bold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85" r="71489" b="40630"/>
          <a:stretch/>
        </p:blipFill>
        <p:spPr>
          <a:xfrm rot="6705659">
            <a:off x="2390581" y="1182308"/>
            <a:ext cx="7874756" cy="155647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flipH="1">
            <a:off x="-225239" y="2040227"/>
            <a:ext cx="8683439" cy="599887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65391" y="7886700"/>
            <a:ext cx="11594898" cy="1415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Chỉ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dùng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khung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trò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chuyện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khi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thảo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luận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các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vấn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đề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liên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quan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đến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800" dirty="0" err="1">
                <a:solidFill>
                  <a:srgbClr val="262A55"/>
                </a:solidFill>
                <a:latin typeface="Dancing Script Bold"/>
              </a:rPr>
              <a:t>học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tập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và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theo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hướng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dẫn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của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cô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giáo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. 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29708BFF-1553-4151-8198-14BD9F18DCBE}"/>
              </a:ext>
            </a:extLst>
          </p:cNvPr>
          <p:cNvSpPr txBox="1"/>
          <p:nvPr/>
        </p:nvSpPr>
        <p:spPr>
          <a:xfrm>
            <a:off x="7157185" y="2845471"/>
            <a:ext cx="8844816" cy="1504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ctr">
              <a:lnSpc>
                <a:spcPts val="5992"/>
              </a:lnSpc>
              <a:buFont typeface="Wingdings" panose="05000000000000000000" pitchFamily="2" charset="2"/>
              <a:buChar char="Ø"/>
            </a:pP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Suy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nghĩ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kĩ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trước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khi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gửi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câu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hỏi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hoặc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lời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nhận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xét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vào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4400" dirty="0" err="1">
                <a:solidFill>
                  <a:srgbClr val="262A55"/>
                </a:solidFill>
                <a:latin typeface="Dancing Script Bold"/>
              </a:rPr>
              <a:t>khung</a:t>
            </a:r>
            <a:r>
              <a:rPr lang="en-US" sz="4400" dirty="0">
                <a:solidFill>
                  <a:srgbClr val="262A55"/>
                </a:solidFill>
                <a:latin typeface="Dancing Script Bold"/>
              </a:rPr>
              <a:t> chat.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948FE36-318F-4681-8FE2-45550A4224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6893" b="42754"/>
          <a:stretch/>
        </p:blipFill>
        <p:spPr>
          <a:xfrm>
            <a:off x="13868400" y="5937017"/>
            <a:ext cx="4419600" cy="4349984"/>
          </a:xfrm>
          <a:prstGeom prst="rect">
            <a:avLst/>
          </a:prstGeom>
        </p:spPr>
      </p:pic>
      <p:pic>
        <p:nvPicPr>
          <p:cNvPr id="12" name="!!trai">
            <a:extLst>
              <a:ext uri="{FF2B5EF4-FFF2-40B4-BE49-F238E27FC236}">
                <a16:creationId xmlns:a16="http://schemas.microsoft.com/office/drawing/2014/main" id="{9B509852-8F07-4717-8A0E-3D8CFE5C73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288414" y="7099745"/>
            <a:ext cx="2584575" cy="31872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2000" y="876300"/>
            <a:ext cx="16802100" cy="862232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796324">
            <a:off x="263466" y="8170319"/>
            <a:ext cx="3245629" cy="108581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88897" y="1565496"/>
            <a:ext cx="11172702" cy="1484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740"/>
              </a:lnSpc>
            </a:pPr>
            <a:r>
              <a:rPr lang="en-US" sz="8000" dirty="0">
                <a:solidFill>
                  <a:schemeClr val="accent6">
                    <a:lumMod val="75000"/>
                  </a:schemeClr>
                </a:solidFill>
                <a:latin typeface="Dosis ExtraBold" pitchFamily="2" charset="0"/>
              </a:rPr>
              <a:t>GHI CHÉP BÀI ĐẦY ĐỦ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5583" y="8145763"/>
            <a:ext cx="2279317" cy="215499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3030200" y="5846574"/>
            <a:ext cx="5947483" cy="457956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180699" y="758154"/>
            <a:ext cx="2345301" cy="173552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13576" y="6761907"/>
            <a:ext cx="14769655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5778"/>
              </a:lnSpc>
              <a:buFont typeface="Wingdings" panose="05000000000000000000" pitchFamily="2" charset="2"/>
              <a:buChar char="ü"/>
            </a:pP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Các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em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nhớ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ghi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chép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nội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 dung </a:t>
            </a: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bài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học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vào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vở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đầy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đủ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nhé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!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768BDDB-6208-48B9-B880-251976228584}"/>
              </a:ext>
            </a:extLst>
          </p:cNvPr>
          <p:cNvSpPr txBox="1"/>
          <p:nvPr/>
        </p:nvSpPr>
        <p:spPr>
          <a:xfrm>
            <a:off x="457200" y="5343934"/>
            <a:ext cx="13182600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endParaRPr lang="en-US" sz="5000" dirty="0">
              <a:solidFill>
                <a:srgbClr val="262A55"/>
              </a:solidFill>
              <a:latin typeface="Dancing Script Bold" panose="020B0604020202020204" charset="0"/>
            </a:endParaRPr>
          </a:p>
          <a:p>
            <a:pPr marL="571500" indent="-571500" algn="ctr">
              <a:lnSpc>
                <a:spcPts val="3359"/>
              </a:lnSpc>
              <a:buFont typeface="Wingdings" panose="05000000000000000000" pitchFamily="2" charset="2"/>
              <a:buChar char="ü"/>
            </a:pP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Tránh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việc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liên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tục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rời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khỏi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góc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học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tập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của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mình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.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90308048-A26E-4D1C-919D-21DD3845486C}"/>
              </a:ext>
            </a:extLst>
          </p:cNvPr>
          <p:cNvSpPr txBox="1"/>
          <p:nvPr/>
        </p:nvSpPr>
        <p:spPr>
          <a:xfrm>
            <a:off x="1113576" y="3020380"/>
            <a:ext cx="16031424" cy="2199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Không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chơi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game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trên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điện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thoại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,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vào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mạng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xã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hội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hoặc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xem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video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và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làm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việc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riêng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2550" y="929289"/>
            <a:ext cx="16802100" cy="862232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376361" y="815550"/>
            <a:ext cx="10969886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200" dirty="0">
                <a:solidFill>
                  <a:schemeClr val="accent6">
                    <a:lumMod val="75000"/>
                  </a:schemeClr>
                </a:solidFill>
                <a:latin typeface="Dosis ExtraBold" pitchFamily="2" charset="0"/>
              </a:rPr>
              <a:t>LOẠI BỎ NHỮNG THỨ </a:t>
            </a:r>
          </a:p>
          <a:p>
            <a:pPr algn="ctr"/>
            <a:r>
              <a:rPr lang="en-US" sz="7200" dirty="0">
                <a:solidFill>
                  <a:schemeClr val="accent6">
                    <a:lumMod val="75000"/>
                  </a:schemeClr>
                </a:solidFill>
                <a:latin typeface="Dosis ExtraBold" pitchFamily="2" charset="0"/>
              </a:rPr>
              <a:t>GÂY PHÂN TÂM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79484" y="506834"/>
            <a:ext cx="2696877" cy="199568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0925" y="6076107"/>
            <a:ext cx="14769655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5778"/>
              </a:lnSpc>
              <a:buFont typeface="Wingdings" panose="05000000000000000000" pitchFamily="2" charset="2"/>
              <a:buChar char="ü"/>
            </a:pP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Không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ăn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uống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trong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giờ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học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.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F768BDDB-6208-48B9-B880-251976228584}"/>
              </a:ext>
            </a:extLst>
          </p:cNvPr>
          <p:cNvSpPr txBox="1"/>
          <p:nvPr/>
        </p:nvSpPr>
        <p:spPr>
          <a:xfrm>
            <a:off x="457200" y="4658134"/>
            <a:ext cx="8915400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endParaRPr lang="en-US" sz="5000" dirty="0">
              <a:solidFill>
                <a:srgbClr val="262A55"/>
              </a:solidFill>
              <a:latin typeface="Dancing Script Bold" panose="020B0604020202020204" charset="0"/>
            </a:endParaRPr>
          </a:p>
          <a:p>
            <a:pPr marL="571500" indent="-571500" algn="ctr">
              <a:lnSpc>
                <a:spcPts val="3359"/>
              </a:lnSpc>
              <a:buFont typeface="Wingdings" panose="05000000000000000000" pitchFamily="2" charset="2"/>
              <a:buChar char="ü"/>
            </a:pP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Tắt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ti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-vi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và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học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ở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nơi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yên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tĩnh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.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90308048-A26E-4D1C-919D-21DD3845486C}"/>
              </a:ext>
            </a:extLst>
          </p:cNvPr>
          <p:cNvSpPr txBox="1"/>
          <p:nvPr/>
        </p:nvSpPr>
        <p:spPr>
          <a:xfrm>
            <a:off x="1113576" y="3336342"/>
            <a:ext cx="16031424" cy="1045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Xem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giờ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học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trực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tuyến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cũng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như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giờ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học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thực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 </a:t>
            </a:r>
            <a:r>
              <a:rPr lang="en-US" sz="5000" dirty="0" err="1">
                <a:solidFill>
                  <a:srgbClr val="262A55"/>
                </a:solidFill>
                <a:latin typeface="Dancing Script Bold" panose="020B0604020202020204" charset="0"/>
              </a:rPr>
              <a:t>tế</a:t>
            </a:r>
            <a:r>
              <a:rPr lang="en-US" sz="5000" dirty="0">
                <a:solidFill>
                  <a:srgbClr val="262A55"/>
                </a:solidFill>
                <a:latin typeface="Dancing Script Bold" panose="020B0604020202020204" charset="0"/>
              </a:rPr>
              <a:t>.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30362DF-4A4D-4834-96D6-D3893F2BB6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6433" t="10944" r="40349" b="14731"/>
          <a:stretch/>
        </p:blipFill>
        <p:spPr>
          <a:xfrm rot="5400000">
            <a:off x="8297260" y="351441"/>
            <a:ext cx="1693479" cy="18287999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B862EF91-D55A-4EFA-BF85-1110290854C4}"/>
              </a:ext>
            </a:extLst>
          </p:cNvPr>
          <p:cNvSpPr txBox="1"/>
          <p:nvPr/>
        </p:nvSpPr>
        <p:spPr>
          <a:xfrm>
            <a:off x="1020925" y="7295307"/>
            <a:ext cx="14769655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5778"/>
              </a:lnSpc>
              <a:buFont typeface="Wingdings" panose="05000000000000000000" pitchFamily="2" charset="2"/>
              <a:buChar char="ü"/>
            </a:pP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Không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để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truyện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, </a:t>
            </a: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đồ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chơi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, … </a:t>
            </a: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gần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nơi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mình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5024" dirty="0" err="1">
                <a:solidFill>
                  <a:srgbClr val="262A55"/>
                </a:solidFill>
                <a:latin typeface="Dancing Script Bold"/>
              </a:rPr>
              <a:t>học</a:t>
            </a:r>
            <a:r>
              <a:rPr lang="en-US" sz="5024" dirty="0">
                <a:solidFill>
                  <a:srgbClr val="262A55"/>
                </a:solidFill>
                <a:latin typeface="Dancing Script Bold"/>
              </a:rPr>
              <a:t>.</a:t>
            </a:r>
          </a:p>
        </p:txBody>
      </p:sp>
      <p:pic>
        <p:nvPicPr>
          <p:cNvPr id="13" name="!!trai">
            <a:extLst>
              <a:ext uri="{FF2B5EF4-FFF2-40B4-BE49-F238E27FC236}">
                <a16:creationId xmlns:a16="http://schemas.microsoft.com/office/drawing/2014/main" id="{0CBA8E5D-2555-43FB-8248-D82C549EDB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076353" y="2059558"/>
            <a:ext cx="3830647" cy="704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97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433" t="10944" r="40349" b="14731"/>
          <a:stretch/>
        </p:blipFill>
        <p:spPr>
          <a:xfrm rot="5400000">
            <a:off x="7962897" y="0"/>
            <a:ext cx="2362199" cy="182879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801600" y="3009900"/>
            <a:ext cx="6201961" cy="77427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114800" y="1458002"/>
            <a:ext cx="9295432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9"/>
              </a:lnSpc>
            </a:pPr>
            <a:r>
              <a:rPr lang="en-US" sz="8199" dirty="0">
                <a:solidFill>
                  <a:schemeClr val="accent6">
                    <a:lumMod val="75000"/>
                  </a:schemeClr>
                </a:solidFill>
                <a:latin typeface="Barlow Condensed Black" panose="00000A06000000000000" pitchFamily="2" charset="0"/>
              </a:rPr>
              <a:t>SAU GIỜ HỌC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0599" y="3552652"/>
            <a:ext cx="13285087" cy="773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indent="-685800">
              <a:lnSpc>
                <a:spcPts val="5778"/>
              </a:lnSpc>
              <a:buFont typeface="Wingdings" panose="05000000000000000000" pitchFamily="2" charset="2"/>
              <a:buChar char="ü"/>
            </a:pPr>
            <a:r>
              <a:rPr lang="en-US" sz="6000" dirty="0" err="1">
                <a:solidFill>
                  <a:srgbClr val="262A55"/>
                </a:solidFill>
                <a:latin typeface="Dancing Script Bold"/>
              </a:rPr>
              <a:t>Hoàn</a:t>
            </a:r>
            <a:r>
              <a:rPr lang="en-US" sz="60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6000" dirty="0" err="1">
                <a:solidFill>
                  <a:srgbClr val="262A55"/>
                </a:solidFill>
                <a:latin typeface="Dancing Script Bold"/>
              </a:rPr>
              <a:t>thành</a:t>
            </a:r>
            <a:r>
              <a:rPr lang="en-US" sz="60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6000" dirty="0" err="1">
                <a:solidFill>
                  <a:srgbClr val="262A55"/>
                </a:solidFill>
                <a:latin typeface="Dancing Script Bold"/>
              </a:rPr>
              <a:t>bài</a:t>
            </a:r>
            <a:r>
              <a:rPr lang="en-US" sz="60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6000" dirty="0" err="1">
                <a:solidFill>
                  <a:srgbClr val="262A55"/>
                </a:solidFill>
                <a:latin typeface="Dancing Script Bold"/>
              </a:rPr>
              <a:t>tập</a:t>
            </a:r>
            <a:r>
              <a:rPr lang="en-US" sz="60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6000" dirty="0" err="1">
                <a:solidFill>
                  <a:srgbClr val="262A55"/>
                </a:solidFill>
                <a:latin typeface="Dancing Script Bold"/>
              </a:rPr>
              <a:t>và</a:t>
            </a:r>
            <a:r>
              <a:rPr lang="en-US" sz="60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6000" dirty="0" err="1">
                <a:solidFill>
                  <a:srgbClr val="262A55"/>
                </a:solidFill>
                <a:latin typeface="Dancing Script Bold"/>
              </a:rPr>
              <a:t>nhiệm</a:t>
            </a:r>
            <a:r>
              <a:rPr lang="en-US" sz="60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6000" dirty="0" err="1">
                <a:solidFill>
                  <a:srgbClr val="262A55"/>
                </a:solidFill>
                <a:latin typeface="Dancing Script Bold"/>
              </a:rPr>
              <a:t>vụ</a:t>
            </a:r>
            <a:r>
              <a:rPr lang="en-US" sz="60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6000" dirty="0" err="1">
                <a:solidFill>
                  <a:srgbClr val="262A55"/>
                </a:solidFill>
                <a:latin typeface="Dancing Script Bold"/>
              </a:rPr>
              <a:t>học</a:t>
            </a:r>
            <a:r>
              <a:rPr lang="en-US" sz="60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6000" dirty="0" err="1">
                <a:solidFill>
                  <a:srgbClr val="262A55"/>
                </a:solidFill>
                <a:latin typeface="Dancing Script Bold"/>
              </a:rPr>
              <a:t>cô</a:t>
            </a:r>
            <a:r>
              <a:rPr lang="en-US" sz="60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6000" dirty="0" err="1">
                <a:solidFill>
                  <a:srgbClr val="262A55"/>
                </a:solidFill>
                <a:latin typeface="Dancing Script Bold"/>
              </a:rPr>
              <a:t>giao</a:t>
            </a:r>
            <a:r>
              <a:rPr lang="en-US" sz="6000" dirty="0">
                <a:solidFill>
                  <a:srgbClr val="262A55"/>
                </a:solidFill>
                <a:latin typeface="Dancing Script Bold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79E9EA-E11F-4314-9EB9-54F87AAE1057}"/>
              </a:ext>
            </a:extLst>
          </p:cNvPr>
          <p:cNvSpPr txBox="1"/>
          <p:nvPr/>
        </p:nvSpPr>
        <p:spPr>
          <a:xfrm>
            <a:off x="990601" y="4865074"/>
            <a:ext cx="13285086" cy="2639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60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6000" dirty="0" err="1">
                <a:solidFill>
                  <a:srgbClr val="262A55"/>
                </a:solidFill>
                <a:latin typeface="Dancing Script Bold"/>
              </a:rPr>
              <a:t>Nhớ</a:t>
            </a:r>
            <a:r>
              <a:rPr lang="en-US" sz="60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6000" dirty="0" err="1">
                <a:solidFill>
                  <a:srgbClr val="262A55"/>
                </a:solidFill>
                <a:latin typeface="Dancing Script Bold"/>
              </a:rPr>
              <a:t>nộp</a:t>
            </a:r>
            <a:r>
              <a:rPr lang="en-US" sz="60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6000" dirty="0" err="1">
                <a:solidFill>
                  <a:srgbClr val="262A55"/>
                </a:solidFill>
                <a:latin typeface="Dancing Script Bold"/>
              </a:rPr>
              <a:t>sản</a:t>
            </a:r>
            <a:r>
              <a:rPr lang="en-US" sz="60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6000" dirty="0" err="1">
                <a:solidFill>
                  <a:srgbClr val="262A55"/>
                </a:solidFill>
                <a:latin typeface="Dancing Script Bold"/>
              </a:rPr>
              <a:t>phẩm</a:t>
            </a:r>
            <a:r>
              <a:rPr lang="en-US" sz="60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6000" dirty="0" err="1">
                <a:solidFill>
                  <a:srgbClr val="262A55"/>
                </a:solidFill>
                <a:latin typeface="Dancing Script Bold"/>
              </a:rPr>
              <a:t>học</a:t>
            </a:r>
            <a:r>
              <a:rPr lang="en-US" sz="60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6000" dirty="0" err="1">
                <a:solidFill>
                  <a:srgbClr val="262A55"/>
                </a:solidFill>
                <a:latin typeface="Dancing Script Bold"/>
              </a:rPr>
              <a:t>tập</a:t>
            </a:r>
            <a:r>
              <a:rPr lang="en-US" sz="60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6000" dirty="0" err="1">
                <a:solidFill>
                  <a:srgbClr val="262A55"/>
                </a:solidFill>
                <a:latin typeface="Dancing Script Bold"/>
              </a:rPr>
              <a:t>đúng</a:t>
            </a:r>
            <a:r>
              <a:rPr lang="en-US" sz="60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6000" dirty="0" err="1">
                <a:solidFill>
                  <a:srgbClr val="262A55"/>
                </a:solidFill>
                <a:latin typeface="Dancing Script Bold"/>
              </a:rPr>
              <a:t>thời</a:t>
            </a:r>
            <a:r>
              <a:rPr lang="en-US" sz="60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6000" dirty="0" err="1">
                <a:solidFill>
                  <a:srgbClr val="262A55"/>
                </a:solidFill>
                <a:latin typeface="Dancing Script Bold"/>
              </a:rPr>
              <a:t>hạn</a:t>
            </a:r>
            <a:r>
              <a:rPr lang="en-US" sz="60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6000" dirty="0" err="1">
                <a:solidFill>
                  <a:srgbClr val="262A55"/>
                </a:solidFill>
                <a:latin typeface="Dancing Script Bold"/>
              </a:rPr>
              <a:t>quy</a:t>
            </a:r>
            <a:r>
              <a:rPr lang="en-US" sz="6000" dirty="0">
                <a:solidFill>
                  <a:srgbClr val="262A55"/>
                </a:solidFill>
                <a:latin typeface="Dancing Script Bold"/>
              </a:rPr>
              <a:t> </a:t>
            </a:r>
            <a:r>
              <a:rPr lang="en-US" sz="6000" dirty="0" err="1">
                <a:solidFill>
                  <a:srgbClr val="262A55"/>
                </a:solidFill>
                <a:latin typeface="Dancing Script Bold"/>
              </a:rPr>
              <a:t>định</a:t>
            </a:r>
            <a:r>
              <a:rPr lang="en-US" sz="6000" dirty="0">
                <a:solidFill>
                  <a:srgbClr val="262A55"/>
                </a:solidFill>
                <a:latin typeface="Dancing Script Bold"/>
              </a:rPr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503303" y="445621"/>
            <a:ext cx="11805931" cy="169502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223073">
            <a:off x="-2262508" y="4895787"/>
            <a:ext cx="8808507" cy="767734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78766" y="876688"/>
            <a:ext cx="12796530" cy="919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58"/>
              </a:lnSpc>
            </a:pPr>
            <a:r>
              <a:rPr lang="en-US" sz="6131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 LỜI NHẮC KHÁC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5400" y="5720204"/>
            <a:ext cx="5088213" cy="4116827"/>
          </a:xfrm>
          <a:prstGeom prst="rect">
            <a:avLst/>
          </a:prstGeom>
        </p:spPr>
      </p:pic>
      <p:grpSp>
        <p:nvGrpSpPr>
          <p:cNvPr id="9" name="Group 4">
            <a:extLst>
              <a:ext uri="{FF2B5EF4-FFF2-40B4-BE49-F238E27FC236}">
                <a16:creationId xmlns:a16="http://schemas.microsoft.com/office/drawing/2014/main" id="{4F96F80E-44B2-4873-8D9C-5A1962C75C3A}"/>
              </a:ext>
            </a:extLst>
          </p:cNvPr>
          <p:cNvGrpSpPr/>
          <p:nvPr/>
        </p:nvGrpSpPr>
        <p:grpSpPr>
          <a:xfrm>
            <a:off x="515550" y="2705100"/>
            <a:ext cx="5830693" cy="2453718"/>
            <a:chOff x="0" y="281096"/>
            <a:chExt cx="8664072" cy="2830108"/>
          </a:xfrm>
        </p:grpSpPr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C8208683-4342-432C-9312-C6B3FF39DFB3}"/>
                </a:ext>
              </a:extLst>
            </p:cNvPr>
            <p:cNvSpPr txBox="1"/>
            <p:nvPr/>
          </p:nvSpPr>
          <p:spPr>
            <a:xfrm>
              <a:off x="0" y="281096"/>
              <a:ext cx="8664072" cy="7454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Đừng</a:t>
              </a:r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ngại</a:t>
              </a:r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đặt</a:t>
              </a:r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câu</a:t>
              </a:r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hỏi</a:t>
              </a:r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0316BF76-84AB-4BF7-ADA2-0E99DFB99972}"/>
                </a:ext>
              </a:extLst>
            </p:cNvPr>
            <p:cNvSpPr txBox="1"/>
            <p:nvPr/>
          </p:nvSpPr>
          <p:spPr>
            <a:xfrm>
              <a:off x="778536" y="1433885"/>
              <a:ext cx="7211087" cy="16773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en-US" sz="3150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Hãy</a:t>
              </a:r>
              <a:r>
                <a:rPr lang="en-US" sz="3150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50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hỏi</a:t>
              </a:r>
              <a:r>
                <a:rPr lang="en-US" sz="3150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50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giáo</a:t>
              </a:r>
              <a:r>
                <a:rPr lang="en-US" sz="3150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50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viên</a:t>
              </a:r>
              <a:r>
                <a:rPr lang="en-US" sz="3150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50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nếu</a:t>
              </a:r>
              <a:r>
                <a:rPr lang="en-US" sz="3150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50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3150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50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r>
                <a:rPr lang="en-US" sz="3150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50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3150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50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điều</a:t>
              </a:r>
              <a:r>
                <a:rPr lang="en-US" sz="3150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50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gì</a:t>
              </a:r>
              <a:r>
                <a:rPr lang="en-US" sz="3150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50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chưa</a:t>
              </a:r>
              <a:r>
                <a:rPr lang="en-US" sz="3150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50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biết</a:t>
              </a:r>
              <a:r>
                <a:rPr lang="en-US" sz="3150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50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hoặc</a:t>
              </a:r>
              <a:r>
                <a:rPr lang="en-US" sz="3150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50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phần</a:t>
              </a:r>
              <a:r>
                <a:rPr lang="en-US" sz="3150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50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nào</a:t>
              </a:r>
              <a:r>
                <a:rPr lang="en-US" sz="3150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50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chưa</a:t>
              </a:r>
              <a:r>
                <a:rPr lang="en-US" sz="3150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50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hiểu</a:t>
              </a:r>
              <a:r>
                <a:rPr lang="en-US" sz="3150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50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rõ</a:t>
              </a:r>
              <a:r>
                <a:rPr lang="en-US" sz="3150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FBE09D41-D6A1-453A-8655-7B329928DBF9}"/>
              </a:ext>
            </a:extLst>
          </p:cNvPr>
          <p:cNvGrpSpPr/>
          <p:nvPr/>
        </p:nvGrpSpPr>
        <p:grpSpPr>
          <a:xfrm>
            <a:off x="6950596" y="2705034"/>
            <a:ext cx="5108750" cy="2386959"/>
            <a:chOff x="726494" y="171747"/>
            <a:chExt cx="7591307" cy="2753109"/>
          </a:xfrm>
        </p:grpSpPr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BA7DCD4E-71F5-49C5-B6D4-1E36E5F3DE1C}"/>
                </a:ext>
              </a:extLst>
            </p:cNvPr>
            <p:cNvSpPr txBox="1"/>
            <p:nvPr/>
          </p:nvSpPr>
          <p:spPr>
            <a:xfrm>
              <a:off x="726494" y="171747"/>
              <a:ext cx="7211086" cy="7454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Nhã</a:t>
              </a:r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nhặn</a:t>
              </a:r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lịch</a:t>
              </a:r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sự</a:t>
              </a:r>
              <a:endParaRPr lang="en-US" sz="4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5B76EB86-9B1B-4F69-94BD-2E744A351CA5}"/>
                </a:ext>
              </a:extLst>
            </p:cNvPr>
            <p:cNvSpPr txBox="1"/>
            <p:nvPr/>
          </p:nvSpPr>
          <p:spPr>
            <a:xfrm>
              <a:off x="1092703" y="1247979"/>
              <a:ext cx="7225098" cy="16768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Suy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nghĩ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kỹ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trước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khi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nói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</a:p>
            <a:p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Nói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"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cảm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ơn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"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"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vui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lòng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"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khi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thích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hợp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id="{EC60BE6A-DF2C-459A-B046-DFD840BE3086}"/>
              </a:ext>
            </a:extLst>
          </p:cNvPr>
          <p:cNvGrpSpPr/>
          <p:nvPr/>
        </p:nvGrpSpPr>
        <p:grpSpPr>
          <a:xfrm>
            <a:off x="6951682" y="5676420"/>
            <a:ext cx="4606422" cy="3963161"/>
            <a:chOff x="7405051" y="152395"/>
            <a:chExt cx="5510912" cy="2706553"/>
          </a:xfrm>
        </p:grpSpPr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402AD5C9-A75C-454E-891F-E2DAA2356781}"/>
                </a:ext>
              </a:extLst>
            </p:cNvPr>
            <p:cNvSpPr txBox="1"/>
            <p:nvPr/>
          </p:nvSpPr>
          <p:spPr>
            <a:xfrm>
              <a:off x="7405051" y="152395"/>
              <a:ext cx="5510912" cy="8827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Theo </a:t>
              </a:r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kịp</a:t>
              </a:r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bài</a:t>
              </a:r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học</a:t>
              </a:r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làm</a:t>
              </a:r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bài</a:t>
              </a:r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tập</a:t>
              </a:r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về</a:t>
              </a:r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nhà</a:t>
              </a:r>
              <a:endParaRPr lang="en-US" sz="4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E84B9649-E829-409A-86A8-A18AC949D02B}"/>
                </a:ext>
              </a:extLst>
            </p:cNvPr>
            <p:cNvSpPr txBox="1"/>
            <p:nvPr/>
          </p:nvSpPr>
          <p:spPr>
            <a:xfrm>
              <a:off x="7698592" y="1204146"/>
              <a:ext cx="5216073" cy="165480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Xem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lại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ghi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chép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mình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Tuân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theo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một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lịch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học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cố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định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để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không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bị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chậm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bài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tập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trên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lớp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  <p:grpSp>
        <p:nvGrpSpPr>
          <p:cNvPr id="18" name="Group 13">
            <a:extLst>
              <a:ext uri="{FF2B5EF4-FFF2-40B4-BE49-F238E27FC236}">
                <a16:creationId xmlns:a16="http://schemas.microsoft.com/office/drawing/2014/main" id="{76806027-062B-4F3D-8735-8FA08FE39571}"/>
              </a:ext>
            </a:extLst>
          </p:cNvPr>
          <p:cNvGrpSpPr/>
          <p:nvPr/>
        </p:nvGrpSpPr>
        <p:grpSpPr>
          <a:xfrm>
            <a:off x="12725398" y="2705034"/>
            <a:ext cx="4852872" cy="2406993"/>
            <a:chOff x="-1128045" y="-193104"/>
            <a:chExt cx="7211086" cy="2776218"/>
          </a:xfrm>
        </p:grpSpPr>
        <p:sp>
          <p:nvSpPr>
            <p:cNvPr id="19" name="TextBox 14">
              <a:extLst>
                <a:ext uri="{FF2B5EF4-FFF2-40B4-BE49-F238E27FC236}">
                  <a16:creationId xmlns:a16="http://schemas.microsoft.com/office/drawing/2014/main" id="{4C0DF886-A708-4E16-91BA-9697A826956F}"/>
                </a:ext>
              </a:extLst>
            </p:cNvPr>
            <p:cNvSpPr txBox="1"/>
            <p:nvPr/>
          </p:nvSpPr>
          <p:spPr>
            <a:xfrm>
              <a:off x="-1128045" y="-193104"/>
              <a:ext cx="6844876" cy="7454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Giúp</a:t>
              </a:r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đỡ</a:t>
              </a:r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lẫn</a:t>
              </a:r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nhau</a:t>
              </a:r>
              <a:endParaRPr lang="en-US" sz="4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EA5C178B-C465-484F-9A39-399F55DB5A45}"/>
                </a:ext>
              </a:extLst>
            </p:cNvPr>
            <p:cNvSpPr txBox="1"/>
            <p:nvPr/>
          </p:nvSpPr>
          <p:spPr>
            <a:xfrm>
              <a:off x="-1128045" y="860020"/>
              <a:ext cx="7211086" cy="17230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Đối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xử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tốt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với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mọi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người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Động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viên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giúp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đỡ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nhau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cùng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tiến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bộ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  <p:grpSp>
        <p:nvGrpSpPr>
          <p:cNvPr id="21" name="Group 16">
            <a:extLst>
              <a:ext uri="{FF2B5EF4-FFF2-40B4-BE49-F238E27FC236}">
                <a16:creationId xmlns:a16="http://schemas.microsoft.com/office/drawing/2014/main" id="{E6265FAE-D711-4B7D-8036-ACBA3846FBC1}"/>
              </a:ext>
            </a:extLst>
          </p:cNvPr>
          <p:cNvGrpSpPr/>
          <p:nvPr/>
        </p:nvGrpSpPr>
        <p:grpSpPr>
          <a:xfrm>
            <a:off x="12725400" y="5676420"/>
            <a:ext cx="4852873" cy="3882975"/>
            <a:chOff x="9231534" y="-386699"/>
            <a:chExt cx="7211087" cy="4478607"/>
          </a:xfrm>
        </p:grpSpPr>
        <p:sp>
          <p:nvSpPr>
            <p:cNvPr id="22" name="TextBox 17">
              <a:extLst>
                <a:ext uri="{FF2B5EF4-FFF2-40B4-BE49-F238E27FC236}">
                  <a16:creationId xmlns:a16="http://schemas.microsoft.com/office/drawing/2014/main" id="{D09FF6F4-24F1-4CAA-9833-7256F85E0E6A}"/>
                </a:ext>
              </a:extLst>
            </p:cNvPr>
            <p:cNvSpPr txBox="1"/>
            <p:nvPr/>
          </p:nvSpPr>
          <p:spPr>
            <a:xfrm>
              <a:off x="9231534" y="-386699"/>
              <a:ext cx="6844876" cy="14909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Tạm</a:t>
              </a:r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nghỉ</a:t>
              </a:r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ngơi</a:t>
              </a:r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sau</a:t>
              </a:r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khi</a:t>
              </a:r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học</a:t>
              </a:r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trực</a:t>
              </a:r>
              <a:r>
                <a:rPr lang="en-US" sz="42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200" b="1" dirty="0" err="1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tuyến</a:t>
              </a:r>
              <a:endParaRPr lang="en-US" sz="4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18">
              <a:extLst>
                <a:ext uri="{FF2B5EF4-FFF2-40B4-BE49-F238E27FC236}">
                  <a16:creationId xmlns:a16="http://schemas.microsoft.com/office/drawing/2014/main" id="{2F756354-F450-4080-9578-9B5E5127F846}"/>
                </a:ext>
              </a:extLst>
            </p:cNvPr>
            <p:cNvSpPr txBox="1"/>
            <p:nvPr/>
          </p:nvSpPr>
          <p:spPr>
            <a:xfrm>
              <a:off x="9231535" y="1297116"/>
              <a:ext cx="7211086" cy="27947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/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Dành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thời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gian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để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nạp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năng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lượng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tham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gia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vào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hoạt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động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tại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nhà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Cố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gắng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cân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bằng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dành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thời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gian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cho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sở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thích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149" b="1" dirty="0" err="1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r>
                <a:rPr lang="en-US" sz="3149" b="1" dirty="0">
                  <a:solidFill>
                    <a:srgbClr val="262A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886200" y="1104900"/>
            <a:ext cx="10998734" cy="641926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889767" y="1953987"/>
            <a:ext cx="8991600" cy="3806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67"/>
              </a:lnSpc>
            </a:pPr>
            <a:r>
              <a:rPr lang="en-US" sz="7262" dirty="0">
                <a:solidFill>
                  <a:srgbClr val="FA7A4A"/>
                </a:solidFill>
                <a:latin typeface="Dosis ExtraBold" pitchFamily="2" charset="0"/>
              </a:rPr>
              <a:t>CHÀO MỪNG CÁC EM </a:t>
            </a:r>
          </a:p>
          <a:p>
            <a:pPr algn="ctr">
              <a:lnSpc>
                <a:spcPts val="10167"/>
              </a:lnSpc>
            </a:pPr>
            <a:r>
              <a:rPr lang="en-US" sz="7262" dirty="0">
                <a:solidFill>
                  <a:srgbClr val="FA7A4A"/>
                </a:solidFill>
                <a:latin typeface="Dosis ExtraBold" pitchFamily="2" charset="0"/>
              </a:rPr>
              <a:t>ĐẾN VỚI LỚP HỌC </a:t>
            </a:r>
          </a:p>
          <a:p>
            <a:pPr algn="ctr">
              <a:lnSpc>
                <a:spcPts val="10167"/>
              </a:lnSpc>
            </a:pPr>
            <a:r>
              <a:rPr lang="en-US" sz="7262" dirty="0">
                <a:solidFill>
                  <a:srgbClr val="FA7A4A"/>
                </a:solidFill>
                <a:latin typeface="Dosis ExtraBold" pitchFamily="2" charset="0"/>
              </a:rPr>
              <a:t>TRỰC TUYẾN!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4591280-34F0-4679-B3A2-5C4CD88062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510" r="8897" b="70190"/>
          <a:stretch/>
        </p:blipFill>
        <p:spPr>
          <a:xfrm>
            <a:off x="25400" y="7714659"/>
            <a:ext cx="18262600" cy="2572341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BD4D088-11C0-42B4-B01D-0BF321782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27459" y="3857329"/>
            <a:ext cx="2151064" cy="4909066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19E437B2-9025-4161-8DDB-2031C8D7C1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51305" r="74364"/>
          <a:stretch>
            <a:fillRect/>
          </a:stretch>
        </p:blipFill>
        <p:spPr>
          <a:xfrm>
            <a:off x="14060858" y="4501536"/>
            <a:ext cx="3084119" cy="4499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BF9BC-975C-48BF-991B-9B515C3C36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422479" y="5982330"/>
            <a:ext cx="3569520" cy="23818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0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71700" y="1257300"/>
            <a:ext cx="13944600" cy="78391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892" r="17994" b="64589"/>
          <a:stretch/>
        </p:blipFill>
        <p:spPr>
          <a:xfrm>
            <a:off x="1" y="7579821"/>
            <a:ext cx="18288000" cy="270717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1305" r="74364"/>
          <a:stretch>
            <a:fillRect/>
          </a:stretch>
        </p:blipFill>
        <p:spPr>
          <a:xfrm>
            <a:off x="32657" y="5742825"/>
            <a:ext cx="2362200" cy="344611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3492821">
            <a:off x="16249478" y="2546074"/>
            <a:ext cx="951870" cy="6663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7693098">
            <a:off x="11685252" y="5240913"/>
            <a:ext cx="951870" cy="66630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161187" y="2264221"/>
            <a:ext cx="6359603" cy="635960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019800" y="675726"/>
            <a:ext cx="8463994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7200" dirty="0">
                <a:solidFill>
                  <a:srgbClr val="FA7A4A"/>
                </a:solidFill>
                <a:latin typeface="Dosis ExtraBold" pitchFamily="2" charset="0"/>
              </a:rPr>
              <a:t>TRƯỚC GIỜ HỌC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8C84DF24-24D4-4D48-8115-F6D5EAA69B7B}"/>
              </a:ext>
            </a:extLst>
          </p:cNvPr>
          <p:cNvSpPr txBox="1"/>
          <p:nvPr/>
        </p:nvSpPr>
        <p:spPr>
          <a:xfrm>
            <a:off x="531217" y="1562100"/>
            <a:ext cx="17756783" cy="910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 b="1" i="1" dirty="0" err="1">
                <a:solidFill>
                  <a:srgbClr val="0070C0"/>
                </a:solidFill>
                <a:latin typeface="Dosis ExtraBold" pitchFamily="2" charset="0"/>
              </a:rPr>
              <a:t>Hãy</a:t>
            </a:r>
            <a:r>
              <a:rPr lang="en-US" sz="4400" b="1" i="1" dirty="0">
                <a:solidFill>
                  <a:srgbClr val="0070C0"/>
                </a:solidFill>
                <a:latin typeface="Dosis ExtraBold" pitchFamily="2" charset="0"/>
              </a:rPr>
              <a:t> </a:t>
            </a:r>
            <a:r>
              <a:rPr lang="en-US" sz="4400" b="1" i="1" dirty="0" err="1">
                <a:solidFill>
                  <a:srgbClr val="0070C0"/>
                </a:solidFill>
                <a:latin typeface="Dosis ExtraBold" pitchFamily="2" charset="0"/>
              </a:rPr>
              <a:t>chuẩn</a:t>
            </a:r>
            <a:r>
              <a:rPr lang="en-US" sz="4400" b="1" i="1" dirty="0">
                <a:solidFill>
                  <a:srgbClr val="0070C0"/>
                </a:solidFill>
                <a:latin typeface="Dosis ExtraBold" pitchFamily="2" charset="0"/>
              </a:rPr>
              <a:t> </a:t>
            </a:r>
            <a:r>
              <a:rPr lang="en-US" sz="4400" b="1" i="1" dirty="0" err="1">
                <a:solidFill>
                  <a:srgbClr val="0070C0"/>
                </a:solidFill>
                <a:latin typeface="Dosis ExtraBold" pitchFamily="2" charset="0"/>
              </a:rPr>
              <a:t>bị</a:t>
            </a:r>
            <a:r>
              <a:rPr lang="en-US" sz="4400" b="1" i="1" dirty="0">
                <a:solidFill>
                  <a:srgbClr val="0070C0"/>
                </a:solidFill>
                <a:latin typeface="Dosis ExtraBold" pitchFamily="2" charset="0"/>
              </a:rPr>
              <a:t> </a:t>
            </a:r>
            <a:r>
              <a:rPr lang="en-US" sz="4400" b="1" i="1" dirty="0" err="1">
                <a:solidFill>
                  <a:srgbClr val="0070C0"/>
                </a:solidFill>
                <a:latin typeface="Dosis ExtraBold" pitchFamily="2" charset="0"/>
              </a:rPr>
              <a:t>từ</a:t>
            </a:r>
            <a:r>
              <a:rPr lang="en-US" sz="4400" b="1" i="1" dirty="0">
                <a:solidFill>
                  <a:srgbClr val="0070C0"/>
                </a:solidFill>
                <a:latin typeface="Dosis ExtraBold" pitchFamily="2" charset="0"/>
              </a:rPr>
              <a:t> </a:t>
            </a:r>
            <a:r>
              <a:rPr lang="en-US" sz="4400" b="1" i="1" dirty="0" err="1">
                <a:solidFill>
                  <a:srgbClr val="0070C0"/>
                </a:solidFill>
                <a:latin typeface="Dosis ExtraBold" pitchFamily="2" charset="0"/>
              </a:rPr>
              <a:t>sớm</a:t>
            </a:r>
            <a:r>
              <a:rPr lang="en-US" sz="4400" b="1" i="1" dirty="0">
                <a:solidFill>
                  <a:srgbClr val="0070C0"/>
                </a:solidFill>
                <a:latin typeface="Dosis ExtraBold" pitchFamily="2" charset="0"/>
              </a:rPr>
              <a:t> </a:t>
            </a:r>
            <a:r>
              <a:rPr lang="en-US" sz="4400" b="1" i="1" dirty="0" err="1">
                <a:solidFill>
                  <a:srgbClr val="0070C0"/>
                </a:solidFill>
                <a:latin typeface="Dosis ExtraBold" pitchFamily="2" charset="0"/>
              </a:rPr>
              <a:t>để</a:t>
            </a:r>
            <a:r>
              <a:rPr lang="en-US" sz="4400" b="1" i="1" dirty="0">
                <a:solidFill>
                  <a:srgbClr val="0070C0"/>
                </a:solidFill>
                <a:latin typeface="Dosis ExtraBold" pitchFamily="2" charset="0"/>
              </a:rPr>
              <a:t> </a:t>
            </a:r>
            <a:r>
              <a:rPr lang="en-US" sz="4400" b="1" i="1" dirty="0" err="1">
                <a:solidFill>
                  <a:srgbClr val="0070C0"/>
                </a:solidFill>
                <a:latin typeface="Dosis ExtraBold" pitchFamily="2" charset="0"/>
              </a:rPr>
              <a:t>các</a:t>
            </a:r>
            <a:r>
              <a:rPr lang="en-US" sz="4400" b="1" i="1" dirty="0">
                <a:solidFill>
                  <a:srgbClr val="0070C0"/>
                </a:solidFill>
                <a:latin typeface="Dosis ExtraBold" pitchFamily="2" charset="0"/>
              </a:rPr>
              <a:t> </a:t>
            </a:r>
            <a:r>
              <a:rPr lang="en-US" sz="4400" b="1" i="1" dirty="0" err="1">
                <a:solidFill>
                  <a:srgbClr val="0070C0"/>
                </a:solidFill>
                <a:latin typeface="Dosis ExtraBold" pitchFamily="2" charset="0"/>
              </a:rPr>
              <a:t>em</a:t>
            </a:r>
            <a:r>
              <a:rPr lang="en-US" sz="4400" b="1" i="1" dirty="0">
                <a:solidFill>
                  <a:srgbClr val="0070C0"/>
                </a:solidFill>
                <a:latin typeface="Dosis ExtraBold" pitchFamily="2" charset="0"/>
              </a:rPr>
              <a:t> </a:t>
            </a:r>
            <a:r>
              <a:rPr lang="en-US" sz="4400" b="1" i="1" dirty="0" err="1">
                <a:solidFill>
                  <a:srgbClr val="0070C0"/>
                </a:solidFill>
                <a:latin typeface="Dosis ExtraBold" pitchFamily="2" charset="0"/>
              </a:rPr>
              <a:t>thoải</a:t>
            </a:r>
            <a:r>
              <a:rPr lang="en-US" sz="4400" b="1" i="1" dirty="0">
                <a:solidFill>
                  <a:srgbClr val="0070C0"/>
                </a:solidFill>
                <a:latin typeface="Dosis ExtraBold" pitchFamily="2" charset="0"/>
              </a:rPr>
              <a:t> </a:t>
            </a:r>
            <a:r>
              <a:rPr lang="en-US" sz="4400" b="1" i="1" dirty="0" err="1">
                <a:solidFill>
                  <a:srgbClr val="0070C0"/>
                </a:solidFill>
                <a:latin typeface="Dosis ExtraBold" pitchFamily="2" charset="0"/>
              </a:rPr>
              <a:t>mái</a:t>
            </a:r>
            <a:r>
              <a:rPr lang="en-US" sz="4400" b="1" i="1" dirty="0">
                <a:solidFill>
                  <a:srgbClr val="0070C0"/>
                </a:solidFill>
                <a:latin typeface="Dosis ExtraBold" pitchFamily="2" charset="0"/>
              </a:rPr>
              <a:t> </a:t>
            </a:r>
            <a:r>
              <a:rPr lang="en-US" sz="4400" b="1" i="1" dirty="0" err="1">
                <a:solidFill>
                  <a:srgbClr val="0070C0"/>
                </a:solidFill>
                <a:latin typeface="Dosis ExtraBold" pitchFamily="2" charset="0"/>
              </a:rPr>
              <a:t>và</a:t>
            </a:r>
            <a:r>
              <a:rPr lang="en-US" sz="4400" b="1" i="1" dirty="0">
                <a:solidFill>
                  <a:srgbClr val="0070C0"/>
                </a:solidFill>
                <a:latin typeface="Dosis ExtraBold" pitchFamily="2" charset="0"/>
              </a:rPr>
              <a:t> </a:t>
            </a:r>
            <a:r>
              <a:rPr lang="en-US" sz="4400" b="1" i="1" dirty="0" err="1">
                <a:solidFill>
                  <a:srgbClr val="0070C0"/>
                </a:solidFill>
                <a:latin typeface="Dosis ExtraBold" pitchFamily="2" charset="0"/>
              </a:rPr>
              <a:t>sẵn</a:t>
            </a:r>
            <a:r>
              <a:rPr lang="en-US" sz="4400" b="1" i="1" dirty="0">
                <a:solidFill>
                  <a:srgbClr val="0070C0"/>
                </a:solidFill>
                <a:latin typeface="Dosis ExtraBold" pitchFamily="2" charset="0"/>
              </a:rPr>
              <a:t> </a:t>
            </a:r>
            <a:r>
              <a:rPr lang="en-US" sz="4400" b="1" i="1" dirty="0" err="1">
                <a:solidFill>
                  <a:srgbClr val="0070C0"/>
                </a:solidFill>
                <a:latin typeface="Dosis ExtraBold" pitchFamily="2" charset="0"/>
              </a:rPr>
              <a:t>sàng</a:t>
            </a:r>
            <a:r>
              <a:rPr lang="en-US" sz="4400" b="1" i="1" dirty="0">
                <a:solidFill>
                  <a:srgbClr val="0070C0"/>
                </a:solidFill>
                <a:latin typeface="Dosis ExtraBold" pitchFamily="2" charset="0"/>
              </a:rPr>
              <a:t> </a:t>
            </a:r>
            <a:r>
              <a:rPr lang="en-US" sz="4400" b="1" i="1" dirty="0" err="1">
                <a:solidFill>
                  <a:srgbClr val="0070C0"/>
                </a:solidFill>
                <a:latin typeface="Dosis ExtraBold" pitchFamily="2" charset="0"/>
              </a:rPr>
              <a:t>khi</a:t>
            </a:r>
            <a:r>
              <a:rPr lang="en-US" sz="4400" b="1" i="1" dirty="0">
                <a:solidFill>
                  <a:srgbClr val="0070C0"/>
                </a:solidFill>
                <a:latin typeface="Dosis ExtraBold" pitchFamily="2" charset="0"/>
              </a:rPr>
              <a:t> </a:t>
            </a:r>
            <a:r>
              <a:rPr lang="en-US" sz="4400" b="1" i="1" dirty="0" err="1">
                <a:solidFill>
                  <a:srgbClr val="0070C0"/>
                </a:solidFill>
                <a:latin typeface="Dosis ExtraBold" pitchFamily="2" charset="0"/>
              </a:rPr>
              <a:t>lớp</a:t>
            </a:r>
            <a:r>
              <a:rPr lang="en-US" sz="4400" b="1" i="1" dirty="0">
                <a:solidFill>
                  <a:srgbClr val="0070C0"/>
                </a:solidFill>
                <a:latin typeface="Dosis ExtraBold" pitchFamily="2" charset="0"/>
              </a:rPr>
              <a:t> </a:t>
            </a:r>
            <a:r>
              <a:rPr lang="en-US" sz="4400" b="1" i="1" dirty="0" err="1">
                <a:solidFill>
                  <a:srgbClr val="0070C0"/>
                </a:solidFill>
                <a:latin typeface="Dosis ExtraBold" pitchFamily="2" charset="0"/>
              </a:rPr>
              <a:t>học</a:t>
            </a:r>
            <a:r>
              <a:rPr lang="en-US" sz="4400" b="1" i="1" dirty="0">
                <a:solidFill>
                  <a:srgbClr val="0070C0"/>
                </a:solidFill>
                <a:latin typeface="Dosis ExtraBold" pitchFamily="2" charset="0"/>
              </a:rPr>
              <a:t> </a:t>
            </a:r>
            <a:r>
              <a:rPr lang="en-US" sz="4400" b="1" i="1" dirty="0" err="1">
                <a:solidFill>
                  <a:srgbClr val="0070C0"/>
                </a:solidFill>
                <a:latin typeface="Dosis ExtraBold" pitchFamily="2" charset="0"/>
              </a:rPr>
              <a:t>bắt</a:t>
            </a:r>
            <a:r>
              <a:rPr lang="en-US" sz="4400" b="1" i="1" dirty="0">
                <a:solidFill>
                  <a:srgbClr val="0070C0"/>
                </a:solidFill>
                <a:latin typeface="Dosis ExtraBold" pitchFamily="2" charset="0"/>
              </a:rPr>
              <a:t> </a:t>
            </a:r>
            <a:r>
              <a:rPr lang="en-US" sz="4400" b="1" i="1" dirty="0" err="1">
                <a:solidFill>
                  <a:srgbClr val="0070C0"/>
                </a:solidFill>
                <a:latin typeface="Dosis ExtraBold" pitchFamily="2" charset="0"/>
              </a:rPr>
              <a:t>đầu</a:t>
            </a:r>
            <a:r>
              <a:rPr lang="en-US" sz="4400" b="1" i="1" dirty="0">
                <a:solidFill>
                  <a:srgbClr val="0070C0"/>
                </a:solidFill>
                <a:latin typeface="Dosis ExtraBold" pitchFamily="2" charset="0"/>
              </a:rPr>
              <a:t>.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475057FE-CD4C-4EC9-9E28-EEB026829B32}"/>
              </a:ext>
            </a:extLst>
          </p:cNvPr>
          <p:cNvSpPr txBox="1"/>
          <p:nvPr/>
        </p:nvSpPr>
        <p:spPr>
          <a:xfrm>
            <a:off x="1439448" y="3020726"/>
            <a:ext cx="13901540" cy="86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4400" dirty="0">
                <a:solidFill>
                  <a:srgbClr val="7030A0"/>
                </a:solidFill>
                <a:latin typeface="Dosis ExtraBold" pitchFamily="2" charset="0"/>
              </a:rPr>
              <a:t>1. </a:t>
            </a:r>
            <a:r>
              <a:rPr lang="en-US" sz="4400" dirty="0" err="1">
                <a:solidFill>
                  <a:srgbClr val="7030A0"/>
                </a:solidFill>
                <a:latin typeface="Dosis ExtraBold" pitchFamily="2" charset="0"/>
              </a:rPr>
              <a:t>Xem</a:t>
            </a:r>
            <a:r>
              <a:rPr lang="en-US" sz="4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4400" dirty="0" err="1">
                <a:solidFill>
                  <a:srgbClr val="7030A0"/>
                </a:solidFill>
                <a:latin typeface="Dosis ExtraBold" pitchFamily="2" charset="0"/>
              </a:rPr>
              <a:t>Thời</a:t>
            </a:r>
            <a:r>
              <a:rPr lang="en-US" sz="4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4400" dirty="0" err="1">
                <a:solidFill>
                  <a:srgbClr val="7030A0"/>
                </a:solidFill>
                <a:latin typeface="Dosis ExtraBold" pitchFamily="2" charset="0"/>
              </a:rPr>
              <a:t>khóa</a:t>
            </a:r>
            <a:r>
              <a:rPr lang="en-US" sz="4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4400" dirty="0" err="1">
                <a:solidFill>
                  <a:srgbClr val="7030A0"/>
                </a:solidFill>
                <a:latin typeface="Dosis ExtraBold" pitchFamily="2" charset="0"/>
              </a:rPr>
              <a:t>biểu</a:t>
            </a:r>
            <a:r>
              <a:rPr lang="en-US" sz="4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4400" dirty="0" err="1">
                <a:solidFill>
                  <a:srgbClr val="7030A0"/>
                </a:solidFill>
                <a:latin typeface="Dosis ExtraBold" pitchFamily="2" charset="0"/>
              </a:rPr>
              <a:t>hàng</a:t>
            </a:r>
            <a:r>
              <a:rPr lang="en-US" sz="4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4400" dirty="0" err="1">
                <a:solidFill>
                  <a:srgbClr val="7030A0"/>
                </a:solidFill>
                <a:latin typeface="Dosis ExtraBold" pitchFamily="2" charset="0"/>
              </a:rPr>
              <a:t>ngày</a:t>
            </a:r>
            <a:endParaRPr lang="en-US" sz="4400" dirty="0">
              <a:solidFill>
                <a:srgbClr val="7030A0"/>
              </a:solidFill>
              <a:latin typeface="Dosis ExtraBold" pitchFamily="2" charset="0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BF097411-A590-49D8-B0C4-00208A812796}"/>
              </a:ext>
            </a:extLst>
          </p:cNvPr>
          <p:cNvSpPr txBox="1"/>
          <p:nvPr/>
        </p:nvSpPr>
        <p:spPr>
          <a:xfrm>
            <a:off x="1439448" y="4233636"/>
            <a:ext cx="13901540" cy="86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4400" dirty="0">
                <a:solidFill>
                  <a:srgbClr val="7030A0"/>
                </a:solidFill>
                <a:latin typeface="Dosis ExtraBold" pitchFamily="2" charset="0"/>
              </a:rPr>
              <a:t>2. </a:t>
            </a:r>
            <a:r>
              <a:rPr lang="en-US" sz="4400" dirty="0" err="1">
                <a:solidFill>
                  <a:srgbClr val="7030A0"/>
                </a:solidFill>
                <a:latin typeface="Dosis ExtraBold" pitchFamily="2" charset="0"/>
              </a:rPr>
              <a:t>Chuẩn</a:t>
            </a:r>
            <a:r>
              <a:rPr lang="en-US" sz="4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4400" dirty="0" err="1">
                <a:solidFill>
                  <a:srgbClr val="7030A0"/>
                </a:solidFill>
                <a:latin typeface="Dosis ExtraBold" pitchFamily="2" charset="0"/>
              </a:rPr>
              <a:t>bị</a:t>
            </a:r>
            <a:r>
              <a:rPr lang="en-US" sz="4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4400" dirty="0" err="1">
                <a:solidFill>
                  <a:srgbClr val="7030A0"/>
                </a:solidFill>
                <a:latin typeface="Dosis ExtraBold" pitchFamily="2" charset="0"/>
              </a:rPr>
              <a:t>sách</a:t>
            </a:r>
            <a:r>
              <a:rPr lang="en-US" sz="4400" dirty="0">
                <a:solidFill>
                  <a:srgbClr val="7030A0"/>
                </a:solidFill>
                <a:latin typeface="Dosis ExtraBold" pitchFamily="2" charset="0"/>
              </a:rPr>
              <a:t>, </a:t>
            </a:r>
            <a:r>
              <a:rPr lang="en-US" sz="4400" dirty="0" err="1">
                <a:solidFill>
                  <a:srgbClr val="7030A0"/>
                </a:solidFill>
                <a:latin typeface="Dosis ExtraBold" pitchFamily="2" charset="0"/>
              </a:rPr>
              <a:t>vở</a:t>
            </a:r>
            <a:r>
              <a:rPr lang="en-US" sz="4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4400" dirty="0" err="1">
                <a:solidFill>
                  <a:srgbClr val="7030A0"/>
                </a:solidFill>
                <a:latin typeface="Dosis ExtraBold" pitchFamily="2" charset="0"/>
              </a:rPr>
              <a:t>và</a:t>
            </a:r>
            <a:r>
              <a:rPr lang="en-US" sz="4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4400" dirty="0" err="1">
                <a:solidFill>
                  <a:srgbClr val="7030A0"/>
                </a:solidFill>
                <a:latin typeface="Dosis ExtraBold" pitchFamily="2" charset="0"/>
              </a:rPr>
              <a:t>đồ</a:t>
            </a:r>
            <a:r>
              <a:rPr lang="en-US" sz="4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4400" dirty="0" err="1">
                <a:solidFill>
                  <a:srgbClr val="7030A0"/>
                </a:solidFill>
                <a:latin typeface="Dosis ExtraBold" pitchFamily="2" charset="0"/>
              </a:rPr>
              <a:t>dùng</a:t>
            </a:r>
            <a:r>
              <a:rPr lang="en-US" sz="4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4400" dirty="0" err="1">
                <a:solidFill>
                  <a:srgbClr val="7030A0"/>
                </a:solidFill>
                <a:latin typeface="Dosis ExtraBold" pitchFamily="2" charset="0"/>
              </a:rPr>
              <a:t>học</a:t>
            </a:r>
            <a:r>
              <a:rPr lang="en-US" sz="4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4400" dirty="0" err="1">
                <a:solidFill>
                  <a:srgbClr val="7030A0"/>
                </a:solidFill>
                <a:latin typeface="Dosis ExtraBold" pitchFamily="2" charset="0"/>
              </a:rPr>
              <a:t>tập</a:t>
            </a:r>
            <a:endParaRPr lang="en-US" sz="4400" dirty="0">
              <a:solidFill>
                <a:srgbClr val="7030A0"/>
              </a:solidFill>
              <a:latin typeface="Dosis ExtraBold" pitchFamily="2" charset="0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39770AD2-C8D5-4F2A-81FC-B4E493F0B234}"/>
              </a:ext>
            </a:extLst>
          </p:cNvPr>
          <p:cNvSpPr txBox="1"/>
          <p:nvPr/>
        </p:nvSpPr>
        <p:spPr>
          <a:xfrm>
            <a:off x="1439448" y="5442243"/>
            <a:ext cx="13901540" cy="86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4400" dirty="0">
                <a:solidFill>
                  <a:srgbClr val="7030A0"/>
                </a:solidFill>
                <a:latin typeface="Dosis ExtraBold" pitchFamily="2" charset="0"/>
              </a:rPr>
              <a:t>3. </a:t>
            </a:r>
            <a:r>
              <a:rPr lang="en-US" sz="4400" dirty="0" err="1">
                <a:solidFill>
                  <a:srgbClr val="7030A0"/>
                </a:solidFill>
                <a:latin typeface="Dosis ExtraBold" pitchFamily="2" charset="0"/>
              </a:rPr>
              <a:t>Để</a:t>
            </a:r>
            <a:r>
              <a:rPr lang="en-US" sz="4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4400" dirty="0" err="1">
                <a:solidFill>
                  <a:srgbClr val="7030A0"/>
                </a:solidFill>
                <a:latin typeface="Dosis ExtraBold" pitchFamily="2" charset="0"/>
              </a:rPr>
              <a:t>mọi</a:t>
            </a:r>
            <a:r>
              <a:rPr lang="en-US" sz="4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4400" dirty="0" err="1">
                <a:solidFill>
                  <a:srgbClr val="7030A0"/>
                </a:solidFill>
                <a:latin typeface="Dosis ExtraBold" pitchFamily="2" charset="0"/>
              </a:rPr>
              <a:t>thứ</a:t>
            </a:r>
            <a:r>
              <a:rPr lang="en-US" sz="4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4400" dirty="0" err="1">
                <a:solidFill>
                  <a:srgbClr val="7030A0"/>
                </a:solidFill>
                <a:latin typeface="Dosis ExtraBold" pitchFamily="2" charset="0"/>
              </a:rPr>
              <a:t>em</a:t>
            </a:r>
            <a:r>
              <a:rPr lang="en-US" sz="4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4400" dirty="0" err="1">
                <a:solidFill>
                  <a:srgbClr val="7030A0"/>
                </a:solidFill>
                <a:latin typeface="Dosis ExtraBold" pitchFamily="2" charset="0"/>
              </a:rPr>
              <a:t>cần</a:t>
            </a:r>
            <a:r>
              <a:rPr lang="en-US" sz="4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4400" dirty="0" err="1">
                <a:solidFill>
                  <a:srgbClr val="7030A0"/>
                </a:solidFill>
                <a:latin typeface="Dosis ExtraBold" pitchFamily="2" charset="0"/>
              </a:rPr>
              <a:t>trong</a:t>
            </a:r>
            <a:r>
              <a:rPr lang="en-US" sz="4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4400" dirty="0" err="1">
                <a:solidFill>
                  <a:srgbClr val="7030A0"/>
                </a:solidFill>
                <a:latin typeface="Dosis ExtraBold" pitchFamily="2" charset="0"/>
              </a:rPr>
              <a:t>tầm</a:t>
            </a:r>
            <a:r>
              <a:rPr lang="en-US" sz="4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4400" dirty="0" err="1">
                <a:solidFill>
                  <a:srgbClr val="7030A0"/>
                </a:solidFill>
                <a:latin typeface="Dosis ExtraBold" pitchFamily="2" charset="0"/>
              </a:rPr>
              <a:t>tay</a:t>
            </a:r>
            <a:r>
              <a:rPr lang="en-US" sz="4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4400" dirty="0" err="1">
                <a:solidFill>
                  <a:srgbClr val="7030A0"/>
                </a:solidFill>
                <a:latin typeface="Dosis ExtraBold" pitchFamily="2" charset="0"/>
              </a:rPr>
              <a:t>mình</a:t>
            </a:r>
            <a:endParaRPr lang="en-US" sz="4400" dirty="0">
              <a:solidFill>
                <a:srgbClr val="7030A0"/>
              </a:solidFill>
              <a:latin typeface="Dosis ExtraBold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5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870" t="13970" r="42181" b="9522"/>
          <a:stretch/>
        </p:blipFill>
        <p:spPr>
          <a:xfrm rot="16200000">
            <a:off x="7334252" y="-666752"/>
            <a:ext cx="3619500" cy="1828800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429000" y="1396629"/>
            <a:ext cx="13891353" cy="3505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99" dirty="0">
                <a:solidFill>
                  <a:srgbClr val="FF914D"/>
                </a:solidFill>
                <a:latin typeface="Dosis ExtraBold" pitchFamily="2" charset="0"/>
              </a:rPr>
              <a:t>MẶC QUẦN ÁO CHỈNH TỀ</a:t>
            </a:r>
          </a:p>
          <a:p>
            <a:pPr algn="ctr">
              <a:lnSpc>
                <a:spcPct val="150000"/>
              </a:lnSpc>
            </a:pPr>
            <a:r>
              <a:rPr lang="en-US" sz="8099" dirty="0">
                <a:solidFill>
                  <a:srgbClr val="FF914D"/>
                </a:solidFill>
                <a:latin typeface="Dosis ExtraBold" pitchFamily="2" charset="0"/>
              </a:rPr>
              <a:t>BẠN NHÉ!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14800" y="6819900"/>
            <a:ext cx="14173200" cy="2912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Bạn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không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cần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phải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mặc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đồng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phục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đâu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.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Nhưng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hãy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luôn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chọn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trang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phục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gọn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gàng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để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tạo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cho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mình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một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phong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thái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thật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lịch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sự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khi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tham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gia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lớp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học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nha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 </a:t>
            </a:r>
            <a:r>
              <a:rPr lang="en-US" sz="5499" dirty="0" err="1">
                <a:solidFill>
                  <a:srgbClr val="262A55"/>
                </a:solidFill>
                <a:latin typeface="Dancing Script"/>
              </a:rPr>
              <a:t>bạn</a:t>
            </a:r>
            <a:r>
              <a:rPr lang="en-US" sz="5499" dirty="0">
                <a:solidFill>
                  <a:srgbClr val="262A55"/>
                </a:solidFill>
                <a:latin typeface="Dancing Script"/>
              </a:rPr>
              <a:t>!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93566" y="1333500"/>
            <a:ext cx="3445216" cy="813248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3744222" y="3762283"/>
            <a:ext cx="951870" cy="66630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192345">
            <a:off x="118478" y="3812677"/>
            <a:ext cx="951870" cy="6663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AB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6" t="17676" r="49228" b="9586"/>
          <a:stretch/>
        </p:blipFill>
        <p:spPr>
          <a:xfrm rot="6706865">
            <a:off x="3993644" y="-583167"/>
            <a:ext cx="10370381" cy="190034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042521">
            <a:off x="4294622" y="1977357"/>
            <a:ext cx="951870" cy="66630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157858">
            <a:off x="179308" y="1707358"/>
            <a:ext cx="951870" cy="6663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01208" y="2263826"/>
            <a:ext cx="5006964" cy="50293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795957" y="577828"/>
            <a:ext cx="13656423" cy="1372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679"/>
              </a:lnSpc>
            </a:pPr>
            <a:r>
              <a:rPr lang="en-US" sz="9600" dirty="0">
                <a:solidFill>
                  <a:srgbClr val="FFFF00"/>
                </a:solidFill>
                <a:latin typeface="Dosis ExtraBold" pitchFamily="2" charset="0"/>
              </a:rPr>
              <a:t>VÀO HỌC ĐÚNG GIỜ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" y="7129117"/>
            <a:ext cx="17976320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600" dirty="0">
                <a:solidFill>
                  <a:srgbClr val="292A3E"/>
                </a:solidFill>
                <a:latin typeface="Dancing Script Bold" panose="020B0604020202020204" charset="0"/>
              </a:rPr>
              <a:t>Di </a:t>
            </a:r>
            <a:r>
              <a:rPr lang="en-US" sz="6600" dirty="0" err="1">
                <a:solidFill>
                  <a:srgbClr val="292A3E"/>
                </a:solidFill>
                <a:latin typeface="Dancing Script Bold" panose="020B0604020202020204" charset="0"/>
              </a:rPr>
              <a:t>chuyển</a:t>
            </a:r>
            <a:r>
              <a:rPr lang="en-US" sz="6600" dirty="0">
                <a:solidFill>
                  <a:srgbClr val="292A3E"/>
                </a:solidFill>
                <a:latin typeface="Dancing Script Bold" panose="020B0604020202020204" charset="0"/>
              </a:rPr>
              <a:t> </a:t>
            </a:r>
            <a:r>
              <a:rPr lang="en-US" sz="6600" dirty="0" err="1">
                <a:solidFill>
                  <a:srgbClr val="292A3E"/>
                </a:solidFill>
                <a:latin typeface="Dancing Script Bold" panose="020B0604020202020204" charset="0"/>
              </a:rPr>
              <a:t>đến</a:t>
            </a:r>
            <a:r>
              <a:rPr lang="en-US" sz="6600" dirty="0">
                <a:solidFill>
                  <a:srgbClr val="292A3E"/>
                </a:solidFill>
                <a:latin typeface="Dancing Script Bold" panose="020B0604020202020204" charset="0"/>
              </a:rPr>
              <a:t> </a:t>
            </a:r>
            <a:r>
              <a:rPr lang="en-US" sz="6600" dirty="0" err="1">
                <a:solidFill>
                  <a:srgbClr val="292A3E"/>
                </a:solidFill>
                <a:latin typeface="Dancing Script Bold" panose="020B0604020202020204" charset="0"/>
              </a:rPr>
              <a:t>góc</a:t>
            </a:r>
            <a:r>
              <a:rPr lang="en-US" sz="6600" dirty="0">
                <a:solidFill>
                  <a:srgbClr val="292A3E"/>
                </a:solidFill>
                <a:latin typeface="Dancing Script Bold" panose="020B0604020202020204" charset="0"/>
              </a:rPr>
              <a:t> </a:t>
            </a:r>
            <a:r>
              <a:rPr lang="en-US" sz="6600" dirty="0" err="1">
                <a:solidFill>
                  <a:srgbClr val="292A3E"/>
                </a:solidFill>
                <a:latin typeface="Dancing Script Bold" panose="020B0604020202020204" charset="0"/>
              </a:rPr>
              <a:t>học</a:t>
            </a:r>
            <a:r>
              <a:rPr lang="en-US" sz="6600" dirty="0">
                <a:solidFill>
                  <a:srgbClr val="292A3E"/>
                </a:solidFill>
                <a:latin typeface="Dancing Script Bold" panose="020B0604020202020204" charset="0"/>
              </a:rPr>
              <a:t> </a:t>
            </a:r>
            <a:r>
              <a:rPr lang="en-US" sz="6600" dirty="0" err="1">
                <a:solidFill>
                  <a:srgbClr val="292A3E"/>
                </a:solidFill>
                <a:latin typeface="Dancing Script Bold" panose="020B0604020202020204" charset="0"/>
              </a:rPr>
              <a:t>tập</a:t>
            </a:r>
            <a:r>
              <a:rPr lang="en-US" sz="6600" dirty="0">
                <a:solidFill>
                  <a:srgbClr val="292A3E"/>
                </a:solidFill>
                <a:latin typeface="Dancing Script Bold" panose="020B0604020202020204" charset="0"/>
              </a:rPr>
              <a:t> </a:t>
            </a:r>
            <a:r>
              <a:rPr lang="en-US" sz="6600" dirty="0" err="1">
                <a:solidFill>
                  <a:srgbClr val="292A3E"/>
                </a:solidFill>
                <a:latin typeface="Dancing Script Bold" panose="020B0604020202020204" charset="0"/>
              </a:rPr>
              <a:t>trước</a:t>
            </a:r>
            <a:r>
              <a:rPr lang="en-US" sz="6600" dirty="0">
                <a:solidFill>
                  <a:srgbClr val="292A3E"/>
                </a:solidFill>
                <a:latin typeface="Dancing Script Bold" panose="020B0604020202020204" charset="0"/>
              </a:rPr>
              <a:t> </a:t>
            </a:r>
            <a:r>
              <a:rPr lang="en-US" sz="6600" dirty="0" err="1">
                <a:solidFill>
                  <a:srgbClr val="292A3E"/>
                </a:solidFill>
                <a:latin typeface="Dancing Script Bold" panose="020B0604020202020204" charset="0"/>
              </a:rPr>
              <a:t>giờ</a:t>
            </a:r>
            <a:r>
              <a:rPr lang="en-US" sz="6600" dirty="0">
                <a:solidFill>
                  <a:srgbClr val="292A3E"/>
                </a:solidFill>
                <a:latin typeface="Dancing Script Bold" panose="020B0604020202020204" charset="0"/>
              </a:rPr>
              <a:t> </a:t>
            </a:r>
            <a:r>
              <a:rPr lang="en-US" sz="6600" dirty="0" err="1">
                <a:solidFill>
                  <a:srgbClr val="292A3E"/>
                </a:solidFill>
                <a:latin typeface="Dancing Script Bold" panose="020B0604020202020204" charset="0"/>
              </a:rPr>
              <a:t>vào</a:t>
            </a:r>
            <a:r>
              <a:rPr lang="en-US" sz="6600" dirty="0">
                <a:solidFill>
                  <a:srgbClr val="292A3E"/>
                </a:solidFill>
                <a:latin typeface="Dancing Script Bold" panose="020B0604020202020204" charset="0"/>
              </a:rPr>
              <a:t> </a:t>
            </a:r>
            <a:r>
              <a:rPr lang="en-US" sz="6600" dirty="0" err="1">
                <a:solidFill>
                  <a:srgbClr val="292A3E"/>
                </a:solidFill>
                <a:latin typeface="Dancing Script Bold" panose="020B0604020202020204" charset="0"/>
              </a:rPr>
              <a:t>lớp</a:t>
            </a:r>
            <a:r>
              <a:rPr lang="en-US" sz="6600" dirty="0">
                <a:solidFill>
                  <a:srgbClr val="292A3E"/>
                </a:solidFill>
                <a:latin typeface="Dancing Script Bold" panose="020B0604020202020204" charset="0"/>
              </a:rPr>
              <a:t> 20 </a:t>
            </a:r>
            <a:r>
              <a:rPr lang="en-US" sz="6600" dirty="0" err="1">
                <a:solidFill>
                  <a:srgbClr val="292A3E"/>
                </a:solidFill>
                <a:latin typeface="Dancing Script Bold" panose="020B0604020202020204" charset="0"/>
              </a:rPr>
              <a:t>phút</a:t>
            </a:r>
            <a:r>
              <a:rPr lang="en-US" sz="6600" dirty="0">
                <a:solidFill>
                  <a:srgbClr val="292A3E"/>
                </a:solidFill>
                <a:latin typeface="Dancing Script Bold" panose="020B0604020202020204" charset="0"/>
              </a:rPr>
              <a:t>. </a:t>
            </a:r>
          </a:p>
          <a:p>
            <a:pPr algn="ctr"/>
            <a:r>
              <a:rPr lang="en-US" sz="6600" dirty="0" err="1">
                <a:solidFill>
                  <a:srgbClr val="292A3E"/>
                </a:solidFill>
                <a:latin typeface="Dancing Script Bold" panose="020B0604020202020204" charset="0"/>
              </a:rPr>
              <a:t>Đảm</a:t>
            </a:r>
            <a:r>
              <a:rPr lang="en-US" sz="6600" dirty="0">
                <a:solidFill>
                  <a:srgbClr val="292A3E"/>
                </a:solidFill>
                <a:latin typeface="Dancing Script Bold" panose="020B0604020202020204" charset="0"/>
              </a:rPr>
              <a:t> </a:t>
            </a:r>
            <a:r>
              <a:rPr lang="en-US" sz="6600" dirty="0" err="1">
                <a:solidFill>
                  <a:srgbClr val="292A3E"/>
                </a:solidFill>
                <a:latin typeface="Dancing Script Bold" panose="020B0604020202020204" charset="0"/>
              </a:rPr>
              <a:t>bảo</a:t>
            </a:r>
            <a:r>
              <a:rPr lang="en-US" sz="6600" dirty="0">
                <a:solidFill>
                  <a:srgbClr val="292A3E"/>
                </a:solidFill>
                <a:latin typeface="Dancing Script Bold" panose="020B0604020202020204" charset="0"/>
              </a:rPr>
              <a:t> </a:t>
            </a:r>
            <a:r>
              <a:rPr lang="en-US" sz="6600" dirty="0" err="1">
                <a:solidFill>
                  <a:srgbClr val="292A3E"/>
                </a:solidFill>
                <a:latin typeface="Dancing Script Bold" panose="020B0604020202020204" charset="0"/>
              </a:rPr>
              <a:t>máy</a:t>
            </a:r>
            <a:r>
              <a:rPr lang="en-US" sz="6600" dirty="0">
                <a:solidFill>
                  <a:srgbClr val="292A3E"/>
                </a:solidFill>
                <a:latin typeface="Dancing Script Bold" panose="020B0604020202020204" charset="0"/>
              </a:rPr>
              <a:t> </a:t>
            </a:r>
            <a:r>
              <a:rPr lang="en-US" sz="6600" dirty="0" err="1">
                <a:solidFill>
                  <a:srgbClr val="292A3E"/>
                </a:solidFill>
                <a:latin typeface="Dancing Script Bold" panose="020B0604020202020204" charset="0"/>
              </a:rPr>
              <a:t>tính</a:t>
            </a:r>
            <a:r>
              <a:rPr lang="en-US" sz="6600" dirty="0">
                <a:solidFill>
                  <a:srgbClr val="292A3E"/>
                </a:solidFill>
                <a:latin typeface="Dancing Script Bold" panose="020B0604020202020204" charset="0"/>
              </a:rPr>
              <a:t> </a:t>
            </a:r>
            <a:r>
              <a:rPr lang="en-US" sz="6600" dirty="0" err="1">
                <a:solidFill>
                  <a:srgbClr val="292A3E"/>
                </a:solidFill>
                <a:latin typeface="Dancing Script Bold" panose="020B0604020202020204" charset="0"/>
              </a:rPr>
              <a:t>hoặc</a:t>
            </a:r>
            <a:r>
              <a:rPr lang="en-US" sz="6600" dirty="0">
                <a:solidFill>
                  <a:srgbClr val="292A3E"/>
                </a:solidFill>
                <a:latin typeface="Dancing Script Bold" panose="020B0604020202020204" charset="0"/>
              </a:rPr>
              <a:t> </a:t>
            </a:r>
            <a:r>
              <a:rPr lang="en-US" sz="6600" dirty="0" err="1">
                <a:solidFill>
                  <a:srgbClr val="292A3E"/>
                </a:solidFill>
                <a:latin typeface="Dancing Script Bold" panose="020B0604020202020204" charset="0"/>
              </a:rPr>
              <a:t>điện</a:t>
            </a:r>
            <a:r>
              <a:rPr lang="en-US" sz="6600" dirty="0">
                <a:solidFill>
                  <a:srgbClr val="292A3E"/>
                </a:solidFill>
                <a:latin typeface="Dancing Script Bold" panose="020B0604020202020204" charset="0"/>
              </a:rPr>
              <a:t> </a:t>
            </a:r>
            <a:r>
              <a:rPr lang="en-US" sz="6600" dirty="0" err="1">
                <a:solidFill>
                  <a:srgbClr val="292A3E"/>
                </a:solidFill>
                <a:latin typeface="Dancing Script Bold" panose="020B0604020202020204" charset="0"/>
              </a:rPr>
              <a:t>thoại</a:t>
            </a:r>
            <a:r>
              <a:rPr lang="en-US" sz="6600" dirty="0">
                <a:solidFill>
                  <a:srgbClr val="292A3E"/>
                </a:solidFill>
                <a:latin typeface="Dancing Script Bold" panose="020B0604020202020204" charset="0"/>
              </a:rPr>
              <a:t> </a:t>
            </a:r>
            <a:r>
              <a:rPr lang="en-US" sz="6600" dirty="0" err="1">
                <a:solidFill>
                  <a:srgbClr val="292A3E"/>
                </a:solidFill>
                <a:latin typeface="Dancing Script Bold" panose="020B0604020202020204" charset="0"/>
              </a:rPr>
              <a:t>của</a:t>
            </a:r>
            <a:r>
              <a:rPr lang="en-US" sz="6600" dirty="0">
                <a:solidFill>
                  <a:srgbClr val="292A3E"/>
                </a:solidFill>
                <a:latin typeface="Dancing Script Bold" panose="020B0604020202020204" charset="0"/>
              </a:rPr>
              <a:t> </a:t>
            </a:r>
            <a:r>
              <a:rPr lang="en-US" sz="6600" dirty="0" err="1">
                <a:solidFill>
                  <a:srgbClr val="292A3E"/>
                </a:solidFill>
                <a:latin typeface="Dancing Script Bold" panose="020B0604020202020204" charset="0"/>
              </a:rPr>
              <a:t>các</a:t>
            </a:r>
            <a:r>
              <a:rPr lang="en-US" sz="6600" dirty="0">
                <a:solidFill>
                  <a:srgbClr val="292A3E"/>
                </a:solidFill>
                <a:latin typeface="Dancing Script Bold" panose="020B0604020202020204" charset="0"/>
              </a:rPr>
              <a:t> </a:t>
            </a:r>
            <a:r>
              <a:rPr lang="en-US" sz="6600" dirty="0" err="1">
                <a:solidFill>
                  <a:srgbClr val="292A3E"/>
                </a:solidFill>
                <a:latin typeface="Dancing Script Bold" panose="020B0604020202020204" charset="0"/>
              </a:rPr>
              <a:t>em</a:t>
            </a:r>
            <a:r>
              <a:rPr lang="en-US" sz="6600" dirty="0">
                <a:solidFill>
                  <a:srgbClr val="292A3E"/>
                </a:solidFill>
                <a:latin typeface="Dancing Script Bold" panose="020B0604020202020204" charset="0"/>
              </a:rPr>
              <a:t> </a:t>
            </a:r>
            <a:r>
              <a:rPr lang="en-US" sz="6600" dirty="0" err="1">
                <a:solidFill>
                  <a:srgbClr val="292A3E"/>
                </a:solidFill>
                <a:latin typeface="Dancing Script Bold" panose="020B0604020202020204" charset="0"/>
              </a:rPr>
              <a:t>có</a:t>
            </a:r>
            <a:r>
              <a:rPr lang="en-US" sz="6600" dirty="0">
                <a:solidFill>
                  <a:srgbClr val="292A3E"/>
                </a:solidFill>
                <a:latin typeface="Dancing Script Bold" panose="020B0604020202020204" charset="0"/>
              </a:rPr>
              <a:t> </a:t>
            </a:r>
          </a:p>
          <a:p>
            <a:pPr algn="ctr"/>
            <a:r>
              <a:rPr lang="en-US" sz="6600" dirty="0" err="1">
                <a:solidFill>
                  <a:srgbClr val="292A3E"/>
                </a:solidFill>
                <a:latin typeface="Dancing Script Bold" panose="020B0604020202020204" charset="0"/>
              </a:rPr>
              <a:t>kết</a:t>
            </a:r>
            <a:r>
              <a:rPr lang="en-US" sz="6600" dirty="0">
                <a:solidFill>
                  <a:srgbClr val="292A3E"/>
                </a:solidFill>
                <a:latin typeface="Dancing Script Bold" panose="020B0604020202020204" charset="0"/>
              </a:rPr>
              <a:t> </a:t>
            </a:r>
            <a:r>
              <a:rPr lang="en-US" sz="6600" dirty="0" err="1">
                <a:solidFill>
                  <a:srgbClr val="292A3E"/>
                </a:solidFill>
                <a:latin typeface="Dancing Script Bold" panose="020B0604020202020204" charset="0"/>
              </a:rPr>
              <a:t>nối</a:t>
            </a:r>
            <a:r>
              <a:rPr lang="en-US" sz="6600" dirty="0">
                <a:solidFill>
                  <a:srgbClr val="292A3E"/>
                </a:solidFill>
                <a:latin typeface="Dancing Script Bold" panose="020B0604020202020204" charset="0"/>
              </a:rPr>
              <a:t> internet </a:t>
            </a:r>
            <a:r>
              <a:rPr lang="en-US" sz="6600" dirty="0" err="1">
                <a:solidFill>
                  <a:srgbClr val="292A3E"/>
                </a:solidFill>
                <a:latin typeface="Dancing Script Bold" panose="020B0604020202020204" charset="0"/>
              </a:rPr>
              <a:t>và</a:t>
            </a:r>
            <a:r>
              <a:rPr lang="en-US" sz="6600" dirty="0">
                <a:solidFill>
                  <a:srgbClr val="292A3E"/>
                </a:solidFill>
                <a:latin typeface="Dancing Script Bold" panose="020B0604020202020204" charset="0"/>
              </a:rPr>
              <a:t> </a:t>
            </a:r>
            <a:r>
              <a:rPr lang="en-US" sz="6600" dirty="0" err="1">
                <a:solidFill>
                  <a:srgbClr val="292A3E"/>
                </a:solidFill>
                <a:latin typeface="Dancing Script Bold" panose="020B0604020202020204" charset="0"/>
              </a:rPr>
              <a:t>hoạt</a:t>
            </a:r>
            <a:r>
              <a:rPr lang="en-US" sz="6600" dirty="0">
                <a:solidFill>
                  <a:srgbClr val="292A3E"/>
                </a:solidFill>
                <a:latin typeface="Dancing Script Bold" panose="020B0604020202020204" charset="0"/>
              </a:rPr>
              <a:t> </a:t>
            </a:r>
            <a:r>
              <a:rPr lang="en-US" sz="6600" dirty="0" err="1">
                <a:solidFill>
                  <a:srgbClr val="292A3E"/>
                </a:solidFill>
                <a:latin typeface="Dancing Script Bold" panose="020B0604020202020204" charset="0"/>
              </a:rPr>
              <a:t>động</a:t>
            </a:r>
            <a:r>
              <a:rPr lang="en-US" sz="6600" dirty="0">
                <a:solidFill>
                  <a:srgbClr val="292A3E"/>
                </a:solidFill>
                <a:latin typeface="Dancing Script Bold" panose="020B0604020202020204" charset="0"/>
              </a:rPr>
              <a:t> </a:t>
            </a:r>
            <a:r>
              <a:rPr lang="en-US" sz="6600" dirty="0" err="1">
                <a:solidFill>
                  <a:srgbClr val="292A3E"/>
                </a:solidFill>
                <a:latin typeface="Dancing Script Bold" panose="020B0604020202020204" charset="0"/>
              </a:rPr>
              <a:t>tốt</a:t>
            </a:r>
            <a:r>
              <a:rPr lang="en-US" sz="4800" dirty="0">
                <a:solidFill>
                  <a:srgbClr val="292A3E"/>
                </a:solidFill>
                <a:latin typeface="Dancing Script Bold" panose="020B0604020202020204" charset="0"/>
              </a:rPr>
              <a:t>.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7D0DA00E-A38D-4CCA-B28B-02CE64C2B94E}"/>
              </a:ext>
            </a:extLst>
          </p:cNvPr>
          <p:cNvSpPr txBox="1"/>
          <p:nvPr/>
        </p:nvSpPr>
        <p:spPr>
          <a:xfrm>
            <a:off x="6016146" y="2534452"/>
            <a:ext cx="11201400" cy="26090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679"/>
              </a:lnSpc>
            </a:pPr>
            <a:r>
              <a:rPr lang="en-US" sz="5400" dirty="0" err="1">
                <a:solidFill>
                  <a:srgbClr val="7030A0"/>
                </a:solidFill>
                <a:latin typeface="Dosis ExtraBold" pitchFamily="2" charset="0"/>
              </a:rPr>
              <a:t>Lớp</a:t>
            </a:r>
            <a:r>
              <a:rPr lang="en-US" sz="5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5400" dirty="0" err="1">
                <a:solidFill>
                  <a:srgbClr val="7030A0"/>
                </a:solidFill>
                <a:latin typeface="Dosis ExtraBold" pitchFamily="2" charset="0"/>
              </a:rPr>
              <a:t>học</a:t>
            </a:r>
            <a:r>
              <a:rPr lang="en-US" sz="5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5400" dirty="0" err="1">
                <a:solidFill>
                  <a:srgbClr val="7030A0"/>
                </a:solidFill>
                <a:latin typeface="Dosis ExtraBold" pitchFamily="2" charset="0"/>
              </a:rPr>
              <a:t>sẽ</a:t>
            </a:r>
            <a:r>
              <a:rPr lang="en-US" sz="5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5400" dirty="0" err="1">
                <a:solidFill>
                  <a:srgbClr val="7030A0"/>
                </a:solidFill>
                <a:latin typeface="Dosis ExtraBold" pitchFamily="2" charset="0"/>
              </a:rPr>
              <a:t>bắt</a:t>
            </a:r>
            <a:r>
              <a:rPr lang="en-US" sz="5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5400" dirty="0" err="1">
                <a:solidFill>
                  <a:srgbClr val="7030A0"/>
                </a:solidFill>
                <a:latin typeface="Dosis ExtraBold" pitchFamily="2" charset="0"/>
              </a:rPr>
              <a:t>đầu</a:t>
            </a:r>
            <a:r>
              <a:rPr lang="en-US" sz="5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5400" dirty="0" err="1">
                <a:solidFill>
                  <a:srgbClr val="7030A0"/>
                </a:solidFill>
                <a:latin typeface="Dosis ExtraBold" pitchFamily="2" charset="0"/>
              </a:rPr>
              <a:t>lúc</a:t>
            </a:r>
            <a:r>
              <a:rPr lang="en-US" sz="5400" dirty="0">
                <a:solidFill>
                  <a:srgbClr val="7030A0"/>
                </a:solidFill>
                <a:latin typeface="Dosis ExtraBold" pitchFamily="2" charset="0"/>
              </a:rPr>
              <a:t> 8 </a:t>
            </a:r>
            <a:r>
              <a:rPr lang="en-US" sz="5400" dirty="0" err="1">
                <a:solidFill>
                  <a:srgbClr val="7030A0"/>
                </a:solidFill>
                <a:latin typeface="Dosis ExtraBold" pitchFamily="2" charset="0"/>
              </a:rPr>
              <a:t>giờ</a:t>
            </a:r>
            <a:r>
              <a:rPr lang="en-US" sz="5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5400" dirty="0" err="1">
                <a:solidFill>
                  <a:srgbClr val="7030A0"/>
                </a:solidFill>
                <a:latin typeface="Dosis ExtraBold" pitchFamily="2" charset="0"/>
              </a:rPr>
              <a:t>sáng</a:t>
            </a:r>
            <a:r>
              <a:rPr lang="en-US" sz="5400" dirty="0">
                <a:solidFill>
                  <a:srgbClr val="7030A0"/>
                </a:solidFill>
                <a:latin typeface="Dosis ExtraBold" pitchFamily="2" charset="0"/>
              </a:rPr>
              <a:t>, </a:t>
            </a:r>
          </a:p>
          <a:p>
            <a:pPr>
              <a:lnSpc>
                <a:spcPts val="10679"/>
              </a:lnSpc>
            </a:pPr>
            <a:r>
              <a:rPr lang="en-US" sz="5400" dirty="0" err="1">
                <a:solidFill>
                  <a:srgbClr val="7030A0"/>
                </a:solidFill>
                <a:latin typeface="Dosis ExtraBold" pitchFamily="2" charset="0"/>
              </a:rPr>
              <a:t>từ</a:t>
            </a:r>
            <a:r>
              <a:rPr lang="en-US" sz="5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5400" dirty="0" err="1">
                <a:solidFill>
                  <a:srgbClr val="7030A0"/>
                </a:solidFill>
                <a:latin typeface="Dosis ExtraBold" pitchFamily="2" charset="0"/>
              </a:rPr>
              <a:t>thứ</a:t>
            </a:r>
            <a:r>
              <a:rPr lang="en-US" sz="5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5400" dirty="0" err="1">
                <a:solidFill>
                  <a:srgbClr val="7030A0"/>
                </a:solidFill>
                <a:latin typeface="Dosis ExtraBold" pitchFamily="2" charset="0"/>
              </a:rPr>
              <a:t>hai</a:t>
            </a:r>
            <a:r>
              <a:rPr lang="en-US" sz="5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5400" dirty="0" err="1">
                <a:solidFill>
                  <a:srgbClr val="7030A0"/>
                </a:solidFill>
                <a:latin typeface="Dosis ExtraBold" pitchFamily="2" charset="0"/>
              </a:rPr>
              <a:t>đến</a:t>
            </a:r>
            <a:r>
              <a:rPr lang="en-US" sz="5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5400" dirty="0" err="1">
                <a:solidFill>
                  <a:srgbClr val="7030A0"/>
                </a:solidFill>
                <a:latin typeface="Dosis ExtraBold" pitchFamily="2" charset="0"/>
              </a:rPr>
              <a:t>thứ</a:t>
            </a:r>
            <a:r>
              <a:rPr lang="en-US" sz="5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5400" dirty="0" err="1">
                <a:solidFill>
                  <a:srgbClr val="7030A0"/>
                </a:solidFill>
                <a:latin typeface="Dosis ExtraBold" pitchFamily="2" charset="0"/>
              </a:rPr>
              <a:t>sáu</a:t>
            </a:r>
            <a:r>
              <a:rPr lang="en-US" sz="5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5400" dirty="0" err="1">
                <a:solidFill>
                  <a:srgbClr val="7030A0"/>
                </a:solidFill>
                <a:latin typeface="Dosis ExtraBold" pitchFamily="2" charset="0"/>
              </a:rPr>
              <a:t>hàng</a:t>
            </a:r>
            <a:r>
              <a:rPr lang="en-US" sz="5400" dirty="0">
                <a:solidFill>
                  <a:srgbClr val="7030A0"/>
                </a:solidFill>
                <a:latin typeface="Dosis ExtraBold" pitchFamily="2" charset="0"/>
              </a:rPr>
              <a:t> </a:t>
            </a:r>
            <a:r>
              <a:rPr lang="en-US" sz="5400" dirty="0" err="1">
                <a:solidFill>
                  <a:srgbClr val="7030A0"/>
                </a:solidFill>
                <a:latin typeface="Dosis ExtraBold" pitchFamily="2" charset="0"/>
              </a:rPr>
              <a:t>tuần</a:t>
            </a:r>
            <a:r>
              <a:rPr lang="en-US" sz="5400" dirty="0">
                <a:solidFill>
                  <a:srgbClr val="7030A0"/>
                </a:solidFill>
                <a:latin typeface="Dosis ExtraBold" pitchFamily="2" charset="0"/>
              </a:rPr>
              <a:t>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698" t="67037" r="4958" b="17371"/>
          <a:stretch/>
        </p:blipFill>
        <p:spPr>
          <a:xfrm rot="10800000">
            <a:off x="4118" y="5476853"/>
            <a:ext cx="18283882" cy="477204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208518" y="1016629"/>
            <a:ext cx="12496800" cy="2662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7200" dirty="0">
                <a:solidFill>
                  <a:srgbClr val="FA7A4A"/>
                </a:solidFill>
                <a:latin typeface="Dosis ExtraBold" pitchFamily="2" charset="0"/>
              </a:rPr>
              <a:t>LUÔN BẬT CAMERA </a:t>
            </a:r>
          </a:p>
          <a:p>
            <a:pPr algn="ctr">
              <a:lnSpc>
                <a:spcPts val="7800"/>
              </a:lnSpc>
            </a:pPr>
            <a:r>
              <a:rPr lang="en-US" sz="7200" dirty="0">
                <a:solidFill>
                  <a:srgbClr val="FA7A4A"/>
                </a:solidFill>
                <a:latin typeface="Dosis ExtraBold" pitchFamily="2" charset="0"/>
              </a:rPr>
              <a:t>TRONG GIỜ HỌC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1000" y="5825260"/>
            <a:ext cx="11811000" cy="3621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Việc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bật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camera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giúp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cô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trò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chúng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mình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dễ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dàng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tương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tác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cũng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như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quan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sát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lẫn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nhau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tốt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hơn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Tăng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khả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năng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tập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trung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trong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học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tập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. 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B2D6F0E8-C78A-4BC0-B60E-52B9B5EB9D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684" t="33606"/>
          <a:stretch/>
        </p:blipFill>
        <p:spPr>
          <a:xfrm>
            <a:off x="-2164" y="-9792"/>
            <a:ext cx="6610897" cy="568669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7A0E9C4-2D8C-4B3C-B815-B38227022AF9}"/>
              </a:ext>
            </a:extLst>
          </p:cNvPr>
          <p:cNvGrpSpPr/>
          <p:nvPr/>
        </p:nvGrpSpPr>
        <p:grpSpPr>
          <a:xfrm>
            <a:off x="10591800" y="3390900"/>
            <a:ext cx="7624388" cy="7467600"/>
            <a:chOff x="10653316" y="3248165"/>
            <a:chExt cx="7624388" cy="7467600"/>
          </a:xfrm>
        </p:grpSpPr>
        <p:pic>
          <p:nvPicPr>
            <p:cNvPr id="11" name="Picture 5">
              <a:extLst>
                <a:ext uri="{FF2B5EF4-FFF2-40B4-BE49-F238E27FC236}">
                  <a16:creationId xmlns:a16="http://schemas.microsoft.com/office/drawing/2014/main" id="{28F433F1-7C41-4A12-BD58-DBFA47952E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7125"/>
            <a:stretch/>
          </p:blipFill>
          <p:spPr>
            <a:xfrm>
              <a:off x="10653316" y="3248165"/>
              <a:ext cx="7624388" cy="7467600"/>
            </a:xfrm>
            <a:prstGeom prst="rect">
              <a:avLst/>
            </a:prstGeom>
          </p:spPr>
        </p:pic>
        <p:pic>
          <p:nvPicPr>
            <p:cNvPr id="1028" name="Picture 4" descr="Vector Video Camera Icon, Camera Icons, Video Icons, Camera Clipart PNG and  Vector with Transparent Background for Free Download">
              <a:extLst>
                <a:ext uri="{FF2B5EF4-FFF2-40B4-BE49-F238E27FC236}">
                  <a16:creationId xmlns:a16="http://schemas.microsoft.com/office/drawing/2014/main" id="{5375D0B9-5B5C-4C3D-A358-6EB93C795C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92400" y="4000500"/>
              <a:ext cx="1447800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Video camera icon - Circle Icons">
            <a:extLst>
              <a:ext uri="{FF2B5EF4-FFF2-40B4-BE49-F238E27FC236}">
                <a16:creationId xmlns:a16="http://schemas.microsoft.com/office/drawing/2014/main" id="{02411154-7274-4961-A412-132018631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01" y="404941"/>
            <a:ext cx="4143235" cy="414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A4136B23-1274-4CE3-B7D6-3059D8E47D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163147">
            <a:off x="5392863" y="1082856"/>
            <a:ext cx="770479" cy="921225"/>
          </a:xfrm>
          <a:prstGeom prst="rect">
            <a:avLst/>
          </a:prstGeom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E76F59E8-4174-483D-8996-959F82E25C2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2020068">
            <a:off x="16597439" y="948873"/>
            <a:ext cx="770479" cy="921225"/>
          </a:xfrm>
          <a:prstGeom prst="rect">
            <a:avLst/>
          </a:prstGeom>
        </p:spPr>
      </p:pic>
      <p:pic>
        <p:nvPicPr>
          <p:cNvPr id="18" name="Picture 5">
            <a:extLst>
              <a:ext uri="{FF2B5EF4-FFF2-40B4-BE49-F238E27FC236}">
                <a16:creationId xmlns:a16="http://schemas.microsoft.com/office/drawing/2014/main" id="{3BFAC4BB-3D40-4413-AE9D-B2101807208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163147">
            <a:off x="6005438" y="4064950"/>
            <a:ext cx="770479" cy="9212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76002" y="748356"/>
            <a:ext cx="8930798" cy="2178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63"/>
              </a:lnSpc>
            </a:pPr>
            <a:r>
              <a:rPr lang="en-US" sz="7200" dirty="0">
                <a:solidFill>
                  <a:srgbClr val="FF914D"/>
                </a:solidFill>
                <a:latin typeface="Dosis ExtraBold" pitchFamily="2" charset="0"/>
              </a:rPr>
              <a:t>TẮT TIẾNG MICRO CỦA CÁC EM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684" t="33606"/>
          <a:stretch/>
        </p:blipFill>
        <p:spPr>
          <a:xfrm>
            <a:off x="-2164" y="31664"/>
            <a:ext cx="6610897" cy="568669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71395" y="656099"/>
            <a:ext cx="3652072" cy="365872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163147">
            <a:off x="5392863" y="1082856"/>
            <a:ext cx="770479" cy="9212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163147" flipH="1">
            <a:off x="643460" y="4416582"/>
            <a:ext cx="770479" cy="92122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12411" y="5877892"/>
            <a:ext cx="17263177" cy="2375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Miccro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có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thể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thu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vào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các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tạp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âm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,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tuy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con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không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thấy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ồn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nhưng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nó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sẽ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khiến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cô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và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các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bạn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khác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cảm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thấy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phiền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và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bị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ảnh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hưởng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đấy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!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6209" t="426" r="23714" b="86748"/>
          <a:stretch/>
        </p:blipFill>
        <p:spPr>
          <a:xfrm>
            <a:off x="7189572" y="8691485"/>
            <a:ext cx="11125200" cy="159551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184549" y="3064299"/>
            <a:ext cx="11313703" cy="2375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Giảm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tạp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âm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không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cần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thiết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và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hạn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chế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tối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đa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các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yếu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tố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gây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mất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tập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trung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Dancing Script Bold" panose="020B0604020202020204" charset="0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63147">
            <a:off x="17083463" y="4348762"/>
            <a:ext cx="770479" cy="9212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63147" flipH="1">
            <a:off x="1388592" y="818462"/>
            <a:ext cx="770479" cy="92122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648596" y="757988"/>
            <a:ext cx="19585191" cy="2987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0" dirty="0">
                <a:solidFill>
                  <a:srgbClr val="FA7A4A"/>
                </a:solidFill>
                <a:latin typeface="Dosis ExtraBold" pitchFamily="2" charset="0"/>
              </a:rPr>
              <a:t>HÃY GIƠ TAY </a:t>
            </a:r>
          </a:p>
          <a:p>
            <a:pPr algn="ctr">
              <a:lnSpc>
                <a:spcPts val="8878"/>
              </a:lnSpc>
            </a:pPr>
            <a:r>
              <a:rPr lang="en-US" sz="8000" dirty="0">
                <a:solidFill>
                  <a:srgbClr val="FA7A4A"/>
                </a:solidFill>
                <a:latin typeface="Dosis ExtraBold" pitchFamily="2" charset="0"/>
              </a:rPr>
              <a:t>KHI CON  MUỐN PHÁT BIỂU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1903" y="4040809"/>
            <a:ext cx="9153498" cy="3621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Nếu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các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em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muốn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phát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biểu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trước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lớp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,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hãy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giơ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tay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và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chờ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cô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giáo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đồng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ý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trước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khi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bật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mic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của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mình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Dancing Script"/>
              </a:rPr>
              <a:t>nhé</a:t>
            </a:r>
            <a:r>
              <a:rPr lang="en-US" sz="5400" dirty="0">
                <a:solidFill>
                  <a:srgbClr val="000000"/>
                </a:solidFill>
                <a:latin typeface="Dancing Script"/>
              </a:rPr>
              <a:t>!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9923" b="80064"/>
          <a:stretch/>
        </p:blipFill>
        <p:spPr>
          <a:xfrm>
            <a:off x="2705258" y="8073112"/>
            <a:ext cx="15564207" cy="221388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020115" y="4533900"/>
            <a:ext cx="7680401" cy="530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65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639</Words>
  <Application>Microsoft Office PowerPoint</Application>
  <PresentationFormat>Custom</PresentationFormat>
  <Paragraphs>63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Dancing Script Bold</vt:lpstr>
      <vt:lpstr>Dancing Script</vt:lpstr>
      <vt:lpstr>Wingdings</vt:lpstr>
      <vt:lpstr>Barlow Condensed Black</vt:lpstr>
      <vt:lpstr>Times New Roman</vt:lpstr>
      <vt:lpstr>Dosis ExtraBold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NỘI QUY LỚP HỌC TRỰC TUYẾN</dc:title>
  <dc:creator>AdminPC</dc:creator>
  <cp:lastModifiedBy>Chang Chang</cp:lastModifiedBy>
  <cp:revision>11</cp:revision>
  <dcterms:created xsi:type="dcterms:W3CDTF">2006-08-16T00:00:00Z</dcterms:created>
  <dcterms:modified xsi:type="dcterms:W3CDTF">2024-07-27T10:06:06Z</dcterms:modified>
  <dc:identifier>DAEoFVk4jso</dc:identifier>
</cp:coreProperties>
</file>